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20" Type="http://schemas.openxmlformats.org/officeDocument/2006/relationships/image" Target="../media/image213.png"/><Relationship Id="rId21" Type="http://schemas.openxmlformats.org/officeDocument/2006/relationships/image" Target="../media/image214.png"/><Relationship Id="rId22" Type="http://schemas.openxmlformats.org/officeDocument/2006/relationships/image" Target="../media/image2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Relationship Id="rId19" Type="http://schemas.openxmlformats.org/officeDocument/2006/relationships/image" Target="../media/image2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Relationship Id="rId21" Type="http://schemas.openxmlformats.org/officeDocument/2006/relationships/image" Target="../media/image269.png"/><Relationship Id="rId22" Type="http://schemas.openxmlformats.org/officeDocument/2006/relationships/image" Target="../media/image270.png"/><Relationship Id="rId23" Type="http://schemas.openxmlformats.org/officeDocument/2006/relationships/image" Target="../media/image271.png"/><Relationship Id="rId24" Type="http://schemas.openxmlformats.org/officeDocument/2006/relationships/image" Target="../media/image272.png"/><Relationship Id="rId25" Type="http://schemas.openxmlformats.org/officeDocument/2006/relationships/image" Target="../media/image273.png"/><Relationship Id="rId26" Type="http://schemas.openxmlformats.org/officeDocument/2006/relationships/image" Target="../media/image274.png"/><Relationship Id="rId27" Type="http://schemas.openxmlformats.org/officeDocument/2006/relationships/image" Target="../media/image2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Relationship Id="rId17" Type="http://schemas.openxmlformats.org/officeDocument/2006/relationships/image" Target="../media/image291.png"/><Relationship Id="rId18" Type="http://schemas.openxmlformats.org/officeDocument/2006/relationships/image" Target="../media/image29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Relationship Id="rId24" Type="http://schemas.openxmlformats.org/officeDocument/2006/relationships/image" Target="../media/image350.png"/><Relationship Id="rId25" Type="http://schemas.openxmlformats.org/officeDocument/2006/relationships/image" Target="../media/image351.png"/><Relationship Id="rId26" Type="http://schemas.openxmlformats.org/officeDocument/2006/relationships/image" Target="../media/image352.png"/><Relationship Id="rId27" Type="http://schemas.openxmlformats.org/officeDocument/2006/relationships/image" Target="../media/image353.png"/><Relationship Id="rId28" Type="http://schemas.openxmlformats.org/officeDocument/2006/relationships/image" Target="../media/image354.png"/><Relationship Id="rId29" Type="http://schemas.openxmlformats.org/officeDocument/2006/relationships/image" Target="../media/image355.png"/><Relationship Id="rId30" Type="http://schemas.openxmlformats.org/officeDocument/2006/relationships/image" Target="../media/image356.png"/><Relationship Id="rId31" Type="http://schemas.openxmlformats.org/officeDocument/2006/relationships/image" Target="../media/image357.png"/><Relationship Id="rId32" Type="http://schemas.openxmlformats.org/officeDocument/2006/relationships/image" Target="../media/image358.png"/><Relationship Id="rId33" Type="http://schemas.openxmlformats.org/officeDocument/2006/relationships/image" Target="../media/image359.png"/><Relationship Id="rId34" Type="http://schemas.openxmlformats.org/officeDocument/2006/relationships/image" Target="../media/image360.png"/><Relationship Id="rId35" Type="http://schemas.openxmlformats.org/officeDocument/2006/relationships/image" Target="../media/image361.png"/><Relationship Id="rId36" Type="http://schemas.openxmlformats.org/officeDocument/2006/relationships/image" Target="../media/image362.png"/><Relationship Id="rId37" Type="http://schemas.openxmlformats.org/officeDocument/2006/relationships/image" Target="../media/image363.png"/><Relationship Id="rId38" Type="http://schemas.openxmlformats.org/officeDocument/2006/relationships/image" Target="../media/image364.png"/><Relationship Id="rId39" Type="http://schemas.openxmlformats.org/officeDocument/2006/relationships/image" Target="../media/image365.png"/><Relationship Id="rId40" Type="http://schemas.openxmlformats.org/officeDocument/2006/relationships/image" Target="../media/image366.png"/><Relationship Id="rId41" Type="http://schemas.openxmlformats.org/officeDocument/2006/relationships/image" Target="../media/image367.png"/><Relationship Id="rId42" Type="http://schemas.openxmlformats.org/officeDocument/2006/relationships/image" Target="../media/image368.png"/><Relationship Id="rId43" Type="http://schemas.openxmlformats.org/officeDocument/2006/relationships/image" Target="../media/image369.png"/><Relationship Id="rId44" Type="http://schemas.openxmlformats.org/officeDocument/2006/relationships/image" Target="../media/image370.png"/><Relationship Id="rId45" Type="http://schemas.openxmlformats.org/officeDocument/2006/relationships/image" Target="../media/image371.png"/><Relationship Id="rId46" Type="http://schemas.openxmlformats.org/officeDocument/2006/relationships/image" Target="../media/image372.png"/><Relationship Id="rId47" Type="http://schemas.openxmlformats.org/officeDocument/2006/relationships/image" Target="../media/image373.png"/><Relationship Id="rId48" Type="http://schemas.openxmlformats.org/officeDocument/2006/relationships/image" Target="../media/image374.png"/><Relationship Id="rId49" Type="http://schemas.openxmlformats.org/officeDocument/2006/relationships/image" Target="../media/image375.png"/><Relationship Id="rId50" Type="http://schemas.openxmlformats.org/officeDocument/2006/relationships/image" Target="../media/image376.png"/><Relationship Id="rId51" Type="http://schemas.openxmlformats.org/officeDocument/2006/relationships/image" Target="../media/image377.png"/><Relationship Id="rId52" Type="http://schemas.openxmlformats.org/officeDocument/2006/relationships/image" Target="../media/image3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415.png"/><Relationship Id="rId17" Type="http://schemas.openxmlformats.org/officeDocument/2006/relationships/image" Target="../media/image416.png"/><Relationship Id="rId18" Type="http://schemas.openxmlformats.org/officeDocument/2006/relationships/image" Target="../media/image417.png"/><Relationship Id="rId19" Type="http://schemas.openxmlformats.org/officeDocument/2006/relationships/image" Target="../media/image418.png"/><Relationship Id="rId20" Type="http://schemas.openxmlformats.org/officeDocument/2006/relationships/image" Target="../media/image419.png"/><Relationship Id="rId21" Type="http://schemas.openxmlformats.org/officeDocument/2006/relationships/image" Target="../media/image420.png"/><Relationship Id="rId22" Type="http://schemas.openxmlformats.org/officeDocument/2006/relationships/image" Target="../media/image421.png"/><Relationship Id="rId23" Type="http://schemas.openxmlformats.org/officeDocument/2006/relationships/image" Target="../media/image422.png"/><Relationship Id="rId24" Type="http://schemas.openxmlformats.org/officeDocument/2006/relationships/image" Target="../media/image423.png"/><Relationship Id="rId25" Type="http://schemas.openxmlformats.org/officeDocument/2006/relationships/image" Target="../media/image424.png"/><Relationship Id="rId26" Type="http://schemas.openxmlformats.org/officeDocument/2006/relationships/image" Target="../media/image425.png"/><Relationship Id="rId27" Type="http://schemas.openxmlformats.org/officeDocument/2006/relationships/image" Target="../media/image426.png"/><Relationship Id="rId28" Type="http://schemas.openxmlformats.org/officeDocument/2006/relationships/image" Target="../media/image427.png"/><Relationship Id="rId29" Type="http://schemas.openxmlformats.org/officeDocument/2006/relationships/image" Target="../media/image428.png"/><Relationship Id="rId30" Type="http://schemas.openxmlformats.org/officeDocument/2006/relationships/image" Target="../media/image429.png"/><Relationship Id="rId31" Type="http://schemas.openxmlformats.org/officeDocument/2006/relationships/image" Target="../media/image430.png"/><Relationship Id="rId32" Type="http://schemas.openxmlformats.org/officeDocument/2006/relationships/image" Target="../media/image431.png"/><Relationship Id="rId33" Type="http://schemas.openxmlformats.org/officeDocument/2006/relationships/image" Target="../media/image432.png"/><Relationship Id="rId34" Type="http://schemas.openxmlformats.org/officeDocument/2006/relationships/image" Target="../media/image433.png"/><Relationship Id="rId35" Type="http://schemas.openxmlformats.org/officeDocument/2006/relationships/image" Target="../media/image4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76.png"/><Relationship Id="rId19" Type="http://schemas.openxmlformats.org/officeDocument/2006/relationships/image" Target="../media/image4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488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Relationship Id="rId16" Type="http://schemas.openxmlformats.org/officeDocument/2006/relationships/image" Target="../media/image492.png"/><Relationship Id="rId17" Type="http://schemas.openxmlformats.org/officeDocument/2006/relationships/image" Target="../media/image493.png"/><Relationship Id="rId18" Type="http://schemas.openxmlformats.org/officeDocument/2006/relationships/image" Target="../media/image494.png"/><Relationship Id="rId19" Type="http://schemas.openxmlformats.org/officeDocument/2006/relationships/image" Target="../media/image495.png"/><Relationship Id="rId20" Type="http://schemas.openxmlformats.org/officeDocument/2006/relationships/image" Target="../media/image496.png"/><Relationship Id="rId21" Type="http://schemas.openxmlformats.org/officeDocument/2006/relationships/image" Target="../media/image497.png"/><Relationship Id="rId22" Type="http://schemas.openxmlformats.org/officeDocument/2006/relationships/image" Target="../media/image498.png"/><Relationship Id="rId23" Type="http://schemas.openxmlformats.org/officeDocument/2006/relationships/image" Target="../media/image4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Relationship Id="rId17" Type="http://schemas.openxmlformats.org/officeDocument/2006/relationships/image" Target="../media/image549.png"/><Relationship Id="rId18" Type="http://schemas.openxmlformats.org/officeDocument/2006/relationships/image" Target="../media/image550.png"/><Relationship Id="rId19" Type="http://schemas.openxmlformats.org/officeDocument/2006/relationships/image" Target="../media/image551.png"/><Relationship Id="rId20" Type="http://schemas.openxmlformats.org/officeDocument/2006/relationships/image" Target="../media/image552.png"/><Relationship Id="rId21" Type="http://schemas.openxmlformats.org/officeDocument/2006/relationships/image" Target="../media/image553.png"/><Relationship Id="rId22" Type="http://schemas.openxmlformats.org/officeDocument/2006/relationships/image" Target="../media/image554.png"/><Relationship Id="rId23" Type="http://schemas.openxmlformats.org/officeDocument/2006/relationships/image" Target="../media/image555.png"/><Relationship Id="rId24" Type="http://schemas.openxmlformats.org/officeDocument/2006/relationships/image" Target="../media/image55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7.png"/><Relationship Id="rId3" Type="http://schemas.openxmlformats.org/officeDocument/2006/relationships/image" Target="../media/image558.pn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png"/><Relationship Id="rId8" Type="http://schemas.openxmlformats.org/officeDocument/2006/relationships/image" Target="../media/image563.png"/><Relationship Id="rId9" Type="http://schemas.openxmlformats.org/officeDocument/2006/relationships/image" Target="../media/image564.png"/><Relationship Id="rId10" Type="http://schemas.openxmlformats.org/officeDocument/2006/relationships/image" Target="../media/image565.png"/><Relationship Id="rId11" Type="http://schemas.openxmlformats.org/officeDocument/2006/relationships/image" Target="../media/image566.png"/><Relationship Id="rId12" Type="http://schemas.openxmlformats.org/officeDocument/2006/relationships/image" Target="../media/image567.png"/><Relationship Id="rId13" Type="http://schemas.openxmlformats.org/officeDocument/2006/relationships/image" Target="../media/image568.png"/><Relationship Id="rId14" Type="http://schemas.openxmlformats.org/officeDocument/2006/relationships/image" Target="../media/image569.png"/><Relationship Id="rId15" Type="http://schemas.openxmlformats.org/officeDocument/2006/relationships/image" Target="../media/image570.png"/><Relationship Id="rId16" Type="http://schemas.openxmlformats.org/officeDocument/2006/relationships/image" Target="../media/image571.png"/><Relationship Id="rId17" Type="http://schemas.openxmlformats.org/officeDocument/2006/relationships/image" Target="../media/image572.png"/><Relationship Id="rId18" Type="http://schemas.openxmlformats.org/officeDocument/2006/relationships/image" Target="../media/image573.png"/><Relationship Id="rId19" Type="http://schemas.openxmlformats.org/officeDocument/2006/relationships/image" Target="../media/image574.png"/><Relationship Id="rId20" Type="http://schemas.openxmlformats.org/officeDocument/2006/relationships/image" Target="../media/image575.png"/><Relationship Id="rId21" Type="http://schemas.openxmlformats.org/officeDocument/2006/relationships/image" Target="../media/image576.png"/><Relationship Id="rId22" Type="http://schemas.openxmlformats.org/officeDocument/2006/relationships/image" Target="../media/image577.png"/><Relationship Id="rId23" Type="http://schemas.openxmlformats.org/officeDocument/2006/relationships/image" Target="../media/image578.png"/><Relationship Id="rId24" Type="http://schemas.openxmlformats.org/officeDocument/2006/relationships/image" Target="../media/image579.png"/><Relationship Id="rId25" Type="http://schemas.openxmlformats.org/officeDocument/2006/relationships/image" Target="../media/image580.png"/><Relationship Id="rId26" Type="http://schemas.openxmlformats.org/officeDocument/2006/relationships/image" Target="../media/image581.png"/><Relationship Id="rId27" Type="http://schemas.openxmlformats.org/officeDocument/2006/relationships/image" Target="../media/image582.png"/><Relationship Id="rId28" Type="http://schemas.openxmlformats.org/officeDocument/2006/relationships/image" Target="../media/image583.png"/><Relationship Id="rId29" Type="http://schemas.openxmlformats.org/officeDocument/2006/relationships/image" Target="../media/image584.png"/><Relationship Id="rId30" Type="http://schemas.openxmlformats.org/officeDocument/2006/relationships/image" Target="../media/image585.png"/><Relationship Id="rId31" Type="http://schemas.openxmlformats.org/officeDocument/2006/relationships/image" Target="../media/image586.png"/><Relationship Id="rId32" Type="http://schemas.openxmlformats.org/officeDocument/2006/relationships/image" Target="../media/image587.png"/><Relationship Id="rId33" Type="http://schemas.openxmlformats.org/officeDocument/2006/relationships/image" Target="../media/image588.png"/><Relationship Id="rId34" Type="http://schemas.openxmlformats.org/officeDocument/2006/relationships/image" Target="../media/image589.png"/><Relationship Id="rId35" Type="http://schemas.openxmlformats.org/officeDocument/2006/relationships/image" Target="../media/image590.png"/><Relationship Id="rId36" Type="http://schemas.openxmlformats.org/officeDocument/2006/relationships/image" Target="../media/image591.png"/><Relationship Id="rId37" Type="http://schemas.openxmlformats.org/officeDocument/2006/relationships/image" Target="../media/image5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3.png"/><Relationship Id="rId3" Type="http://schemas.openxmlformats.org/officeDocument/2006/relationships/image" Target="../media/image594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99.png"/><Relationship Id="rId9" Type="http://schemas.openxmlformats.org/officeDocument/2006/relationships/image" Target="../media/image600.png"/><Relationship Id="rId10" Type="http://schemas.openxmlformats.org/officeDocument/2006/relationships/image" Target="../media/image601.png"/><Relationship Id="rId11" Type="http://schemas.openxmlformats.org/officeDocument/2006/relationships/image" Target="../media/image602.png"/><Relationship Id="rId12" Type="http://schemas.openxmlformats.org/officeDocument/2006/relationships/image" Target="../media/image603.png"/><Relationship Id="rId13" Type="http://schemas.openxmlformats.org/officeDocument/2006/relationships/image" Target="../media/image604.png"/><Relationship Id="rId14" Type="http://schemas.openxmlformats.org/officeDocument/2006/relationships/image" Target="../media/image605.png"/><Relationship Id="rId15" Type="http://schemas.openxmlformats.org/officeDocument/2006/relationships/image" Target="../media/image606.png"/><Relationship Id="rId16" Type="http://schemas.openxmlformats.org/officeDocument/2006/relationships/image" Target="../media/image607.png"/><Relationship Id="rId17" Type="http://schemas.openxmlformats.org/officeDocument/2006/relationships/image" Target="../media/image60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Relationship Id="rId13" Type="http://schemas.openxmlformats.org/officeDocument/2006/relationships/image" Target="../media/image620.png"/><Relationship Id="rId14" Type="http://schemas.openxmlformats.org/officeDocument/2006/relationships/image" Target="../media/image621.png"/><Relationship Id="rId15" Type="http://schemas.openxmlformats.org/officeDocument/2006/relationships/image" Target="../media/image622.png"/><Relationship Id="rId16" Type="http://schemas.openxmlformats.org/officeDocument/2006/relationships/image" Target="../media/image623.png"/><Relationship Id="rId17" Type="http://schemas.openxmlformats.org/officeDocument/2006/relationships/image" Target="../media/image62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5.png"/><Relationship Id="rId3" Type="http://schemas.openxmlformats.org/officeDocument/2006/relationships/image" Target="../media/image626.png"/><Relationship Id="rId4" Type="http://schemas.openxmlformats.org/officeDocument/2006/relationships/image" Target="../media/image627.png"/><Relationship Id="rId5" Type="http://schemas.openxmlformats.org/officeDocument/2006/relationships/image" Target="../media/image628.png"/><Relationship Id="rId6" Type="http://schemas.openxmlformats.org/officeDocument/2006/relationships/image" Target="../media/image629.png"/><Relationship Id="rId7" Type="http://schemas.openxmlformats.org/officeDocument/2006/relationships/image" Target="../media/image630.png"/><Relationship Id="rId8" Type="http://schemas.openxmlformats.org/officeDocument/2006/relationships/image" Target="../media/image631.png"/><Relationship Id="rId9" Type="http://schemas.openxmlformats.org/officeDocument/2006/relationships/image" Target="../media/image632.png"/><Relationship Id="rId10" Type="http://schemas.openxmlformats.org/officeDocument/2006/relationships/image" Target="../media/image633.png"/><Relationship Id="rId11" Type="http://schemas.openxmlformats.org/officeDocument/2006/relationships/image" Target="../media/image634.png"/><Relationship Id="rId12" Type="http://schemas.openxmlformats.org/officeDocument/2006/relationships/image" Target="../media/image635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640.png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20" Type="http://schemas.openxmlformats.org/officeDocument/2006/relationships/image" Target="../media/image643.png"/><Relationship Id="rId21" Type="http://schemas.openxmlformats.org/officeDocument/2006/relationships/image" Target="../media/image644.png"/><Relationship Id="rId22" Type="http://schemas.openxmlformats.org/officeDocument/2006/relationships/image" Target="../media/image645.png"/><Relationship Id="rId23" Type="http://schemas.openxmlformats.org/officeDocument/2006/relationships/image" Target="../media/image646.png"/><Relationship Id="rId24" Type="http://schemas.openxmlformats.org/officeDocument/2006/relationships/image" Target="../media/image647.png"/><Relationship Id="rId25" Type="http://schemas.openxmlformats.org/officeDocument/2006/relationships/image" Target="../media/image648.png"/><Relationship Id="rId26" Type="http://schemas.openxmlformats.org/officeDocument/2006/relationships/image" Target="../media/image649.png"/><Relationship Id="rId27" Type="http://schemas.openxmlformats.org/officeDocument/2006/relationships/image" Target="../media/image650.png"/><Relationship Id="rId28" Type="http://schemas.openxmlformats.org/officeDocument/2006/relationships/image" Target="../media/image651.png"/><Relationship Id="rId29" Type="http://schemas.openxmlformats.org/officeDocument/2006/relationships/image" Target="../media/image652.png"/><Relationship Id="rId30" Type="http://schemas.openxmlformats.org/officeDocument/2006/relationships/image" Target="../media/image653.png"/><Relationship Id="rId31" Type="http://schemas.openxmlformats.org/officeDocument/2006/relationships/image" Target="../media/image654.png"/><Relationship Id="rId32" Type="http://schemas.openxmlformats.org/officeDocument/2006/relationships/image" Target="../media/image655.png"/><Relationship Id="rId33" Type="http://schemas.openxmlformats.org/officeDocument/2006/relationships/image" Target="../media/image65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7.png"/><Relationship Id="rId3" Type="http://schemas.openxmlformats.org/officeDocument/2006/relationships/image" Target="../media/image658.png"/><Relationship Id="rId4" Type="http://schemas.openxmlformats.org/officeDocument/2006/relationships/image" Target="../media/image659.png"/><Relationship Id="rId5" Type="http://schemas.openxmlformats.org/officeDocument/2006/relationships/image" Target="../media/image660.pn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Relationship Id="rId9" Type="http://schemas.openxmlformats.org/officeDocument/2006/relationships/image" Target="../media/image664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668.png"/><Relationship Id="rId14" Type="http://schemas.openxmlformats.org/officeDocument/2006/relationships/image" Target="../media/image66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png"/><Relationship Id="rId5" Type="http://schemas.openxmlformats.org/officeDocument/2006/relationships/image" Target="../media/image673.png"/><Relationship Id="rId6" Type="http://schemas.openxmlformats.org/officeDocument/2006/relationships/image" Target="../media/image674.png"/><Relationship Id="rId7" Type="http://schemas.openxmlformats.org/officeDocument/2006/relationships/image" Target="../media/image67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33" Type="http://schemas.openxmlformats.org/officeDocument/2006/relationships/image" Target="../media/image1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779" y="9301808"/>
            <a:ext cx="3320235" cy="553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263" y="2008815"/>
            <a:ext cx="5557131" cy="11868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485" y="3842104"/>
            <a:ext cx="10305535" cy="39447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28571" y="6064186"/>
            <a:ext cx="274756" cy="274756"/>
            <a:chOff x="9428571" y="6064186"/>
            <a:chExt cx="274756" cy="274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8571" y="6064186"/>
              <a:ext cx="274756" cy="2747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162" y="2041038"/>
            <a:ext cx="5471554" cy="39457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8880" y="6561448"/>
            <a:ext cx="2235916" cy="1289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9142" y="1979397"/>
            <a:ext cx="6171429" cy="6171429"/>
            <a:chOff x="11039142" y="1979397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9142" y="1979397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2" y="914611"/>
            <a:ext cx="1922148" cy="930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41479" y="3289897"/>
            <a:ext cx="6815358" cy="203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5089" y="3601935"/>
            <a:ext cx="1918233" cy="7303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4339" y="2075795"/>
            <a:ext cx="15004426" cy="2036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3562" y="2393858"/>
            <a:ext cx="1885127" cy="7303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5888" y="4636288"/>
            <a:ext cx="15547983" cy="10873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44012" y="5323217"/>
            <a:ext cx="12775150" cy="2036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2596" y="5663367"/>
            <a:ext cx="1914708" cy="7303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7778" y="7990635"/>
            <a:ext cx="1919052" cy="7303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3915" y="7614288"/>
            <a:ext cx="11010283" cy="20343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0754" y="9352373"/>
            <a:ext cx="490128" cy="462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436" y="6773548"/>
            <a:ext cx="2363461" cy="7303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634" y="6432945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6788" y="9568272"/>
            <a:ext cx="6279373" cy="8047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7302" y="3662986"/>
            <a:ext cx="8080317" cy="4934196"/>
            <a:chOff x="1167302" y="3662986"/>
            <a:chExt cx="8080317" cy="49341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72857" y="1233843"/>
              <a:ext cx="16160634" cy="98683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302" y="3662986"/>
              <a:ext cx="8080317" cy="49341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1781" y="4225769"/>
            <a:ext cx="7771359" cy="3885679"/>
            <a:chOff x="1321781" y="4225769"/>
            <a:chExt cx="7771359" cy="3885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781" y="4225769"/>
              <a:ext cx="7771359" cy="38856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4255" y="6872914"/>
            <a:ext cx="9412668" cy="10385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774" y="1447422"/>
            <a:ext cx="9149999" cy="15694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302" y="2844880"/>
            <a:ext cx="7901378" cy="460703"/>
            <a:chOff x="1167302" y="2844880"/>
            <a:chExt cx="7901378" cy="460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302" y="2844880"/>
              <a:ext cx="7901378" cy="4607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36538" y="5591838"/>
            <a:ext cx="1110094" cy="1076492"/>
            <a:chOff x="12836538" y="5591838"/>
            <a:chExt cx="1110094" cy="1076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836538" y="5591838"/>
              <a:ext cx="1110094" cy="10764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152" y="2756373"/>
            <a:ext cx="7948897" cy="7405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5796" y="1733245"/>
            <a:ext cx="1055645" cy="5481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19983" y="4302376"/>
            <a:ext cx="7885868" cy="10385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0754" y="9351173"/>
            <a:ext cx="465462" cy="4639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5789" y="3217461"/>
            <a:ext cx="9337681" cy="2712172"/>
            <a:chOff x="755789" y="3217461"/>
            <a:chExt cx="9337681" cy="27121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789" y="3217461"/>
              <a:ext cx="9337681" cy="27121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774" y="1447422"/>
            <a:ext cx="10083771" cy="15694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2869" y="5130936"/>
            <a:ext cx="7346040" cy="1042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5789" y="6540318"/>
            <a:ext cx="9337681" cy="2712172"/>
            <a:chOff x="755789" y="6540318"/>
            <a:chExt cx="9337681" cy="2712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789" y="6540318"/>
              <a:ext cx="9337681" cy="2712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2218" y="2583396"/>
            <a:ext cx="3292352" cy="434596"/>
            <a:chOff x="1022218" y="2583396"/>
            <a:chExt cx="3292352" cy="4345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18" y="2583396"/>
              <a:ext cx="3292352" cy="4345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5630" y="2498146"/>
            <a:ext cx="3279198" cy="697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0335" y="6027988"/>
            <a:ext cx="3290309" cy="434326"/>
            <a:chOff x="980335" y="6027988"/>
            <a:chExt cx="3290309" cy="4343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335" y="6027988"/>
              <a:ext cx="3290309" cy="4343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762" y="5960723"/>
            <a:ext cx="3482740" cy="6974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8729" y="1718367"/>
            <a:ext cx="1188273" cy="554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32783" y="4286973"/>
            <a:ext cx="729348" cy="707270"/>
            <a:chOff x="13832783" y="4286973"/>
            <a:chExt cx="729348" cy="707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832783" y="4286973"/>
              <a:ext cx="729348" cy="707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392" y="3332923"/>
            <a:ext cx="8794446" cy="2424123"/>
            <a:chOff x="1059392" y="3332923"/>
            <a:chExt cx="8794446" cy="24241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9392" y="3332923"/>
              <a:ext cx="8794446" cy="24241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99278" y="3302107"/>
            <a:ext cx="9488430" cy="10385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51304" y="6540318"/>
            <a:ext cx="7486857" cy="2613512"/>
            <a:chOff x="10651304" y="6540318"/>
            <a:chExt cx="7486857" cy="26135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05078" y="8256778"/>
              <a:ext cx="7295001" cy="104231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832783" y="7412815"/>
              <a:ext cx="729348" cy="707270"/>
              <a:chOff x="13832783" y="7412815"/>
              <a:chExt cx="729348" cy="7072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3832783" y="7412815"/>
                <a:ext cx="729348" cy="7072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0154" y="6427949"/>
              <a:ext cx="9242440" cy="10385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90754" y="9352373"/>
            <a:ext cx="489785" cy="4615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00212" y="9600031"/>
            <a:ext cx="4475725" cy="5370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4" y="1447422"/>
            <a:ext cx="10083771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8729" y="1718367"/>
            <a:ext cx="1188273" cy="554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973" y="8174821"/>
            <a:ext cx="14978859" cy="1383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9314" y="3535551"/>
            <a:ext cx="5918465" cy="452768"/>
            <a:chOff x="1989314" y="3535551"/>
            <a:chExt cx="5918465" cy="452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314" y="3535551"/>
              <a:ext cx="5918465" cy="452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8933" y="3448035"/>
            <a:ext cx="6322006" cy="7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98463" y="4167158"/>
            <a:ext cx="4726198" cy="2990342"/>
            <a:chOff x="11998463" y="4167158"/>
            <a:chExt cx="4726198" cy="29903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8463" y="4167158"/>
              <a:ext cx="4726198" cy="2990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5370" y="4162027"/>
            <a:ext cx="4611273" cy="2874058"/>
            <a:chOff x="2595370" y="4162027"/>
            <a:chExt cx="4611273" cy="28740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370" y="4162027"/>
              <a:ext cx="4611273" cy="28740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7963" y="2474041"/>
            <a:ext cx="8194744" cy="10385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48371" y="3535551"/>
            <a:ext cx="6413742" cy="452768"/>
            <a:chOff x="11048371" y="3535551"/>
            <a:chExt cx="6413742" cy="4527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48371" y="3535551"/>
              <a:ext cx="6413742" cy="4527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5837" y="3463586"/>
            <a:ext cx="6376301" cy="7267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05122" y="7265973"/>
            <a:ext cx="12986812" cy="699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6118" y="7760192"/>
            <a:ext cx="490410" cy="475565"/>
            <a:chOff x="9546118" y="7760192"/>
            <a:chExt cx="490410" cy="4755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546118" y="7760192"/>
              <a:ext cx="490410" cy="4755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0212" y="9600031"/>
            <a:ext cx="4475725" cy="5370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0754" y="9352373"/>
            <a:ext cx="488423" cy="4627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4" y="1447422"/>
            <a:ext cx="9054856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5796" y="1718767"/>
            <a:ext cx="994845" cy="5584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9962" y="2878828"/>
            <a:ext cx="4154031" cy="460703"/>
            <a:chOff x="1239962" y="2878828"/>
            <a:chExt cx="4154031" cy="4607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962" y="2878828"/>
              <a:ext cx="4154031" cy="4607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850" y="2790316"/>
            <a:ext cx="4636897" cy="7405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5124" y="3718496"/>
            <a:ext cx="9192252" cy="4649365"/>
            <a:chOff x="1035124" y="3718496"/>
            <a:chExt cx="9192252" cy="46493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1002" y="1429577"/>
              <a:ext cx="18384505" cy="929873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124" y="3718496"/>
              <a:ext cx="9192252" cy="4649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8146" y="4207217"/>
            <a:ext cx="8620859" cy="3708471"/>
            <a:chOff x="1258146" y="4207217"/>
            <a:chExt cx="8620859" cy="37084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146" y="4207217"/>
              <a:ext cx="8620859" cy="3708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72419" y="4622886"/>
            <a:ext cx="1110094" cy="1076492"/>
            <a:chOff x="13872419" y="4622886"/>
            <a:chExt cx="1110094" cy="10764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872419" y="4622886"/>
              <a:ext cx="1110094" cy="10764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5831" y="3624401"/>
            <a:ext cx="10411859" cy="10385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6497" y="5853497"/>
            <a:ext cx="8494478" cy="24199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00212" y="9600031"/>
            <a:ext cx="4286240" cy="5370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90754" y="9351344"/>
            <a:ext cx="496985" cy="4636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9248370" y="6571231"/>
            <a:ext cx="1045292" cy="8316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355" y="1495041"/>
            <a:ext cx="2922893" cy="156946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0258" y="7247943"/>
            <a:ext cx="15103598" cy="22312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52369" y="7434792"/>
            <a:ext cx="5834609" cy="604253"/>
            <a:chOff x="6752369" y="7434792"/>
            <a:chExt cx="5834609" cy="604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2369" y="7434792"/>
              <a:ext cx="5834609" cy="6042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9355" y="3943672"/>
            <a:ext cx="15709463" cy="3061985"/>
            <a:chOff x="1659355" y="3943672"/>
            <a:chExt cx="15709463" cy="30619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978315" y="4098630"/>
              <a:ext cx="13219048" cy="1240098"/>
              <a:chOff x="2978315" y="4098630"/>
              <a:chExt cx="13219048" cy="12400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2978315" y="4098630"/>
                <a:ext cx="13219048" cy="12400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419191" y="4686610"/>
              <a:ext cx="1114286" cy="95238"/>
              <a:chOff x="11419191" y="4686610"/>
              <a:chExt cx="1114286" cy="952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1419191" y="4686610"/>
                <a:ext cx="1114286" cy="952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59355" y="3954751"/>
              <a:ext cx="3301341" cy="675589"/>
              <a:chOff x="1659355" y="3954751"/>
              <a:chExt cx="3301341" cy="6755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684" y="3627350"/>
                <a:ext cx="6602683" cy="135117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59355" y="3954751"/>
                <a:ext cx="3301341" cy="67558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435" y="3964711"/>
              <a:ext cx="2950554" cy="78179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346291" y="3947112"/>
              <a:ext cx="3022527" cy="675589"/>
              <a:chOff x="14346291" y="3947112"/>
              <a:chExt cx="3022527" cy="6755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35028" y="3619711"/>
                <a:ext cx="6045054" cy="1351179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46291" y="3947112"/>
                <a:ext cx="3022527" cy="6755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289537" y="3947112"/>
              <a:ext cx="3336008" cy="675589"/>
              <a:chOff x="10289537" y="3947112"/>
              <a:chExt cx="3336008" cy="6755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21533" y="3619711"/>
                <a:ext cx="6672016" cy="1351179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289537" y="3947112"/>
                <a:ext cx="3336008" cy="67558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8230" y="3956254"/>
              <a:ext cx="3461554" cy="78179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52702" y="3957076"/>
              <a:ext cx="3082087" cy="78179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960147" y="6117749"/>
              <a:ext cx="1694849" cy="80967"/>
              <a:chOff x="8960147" y="6117749"/>
              <a:chExt cx="1694849" cy="809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6200000">
                <a:off x="8960147" y="6117749"/>
                <a:ext cx="1694849" cy="8096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22802" y="3943672"/>
              <a:ext cx="3301341" cy="1347699"/>
              <a:chOff x="6022802" y="3943672"/>
              <a:chExt cx="3301341" cy="134769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068711" y="4686610"/>
                <a:ext cx="1114286" cy="95238"/>
                <a:chOff x="7068711" y="4686610"/>
                <a:chExt cx="1114286" cy="9523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6200000">
                  <a:off x="7068711" y="4686610"/>
                  <a:ext cx="1114286" cy="9523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022802" y="3943672"/>
                <a:ext cx="3301341" cy="675589"/>
                <a:chOff x="6022802" y="3943672"/>
                <a:chExt cx="3301341" cy="67558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372131" y="3616271"/>
                  <a:ext cx="6602683" cy="1351179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6022802" y="3943672"/>
                  <a:ext cx="3301341" cy="67558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285019" y="3953635"/>
                <a:ext cx="2948506" cy="781792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62557" y="7967879"/>
            <a:ext cx="4127229" cy="604253"/>
            <a:chOff x="6262557" y="7967879"/>
            <a:chExt cx="4127229" cy="60425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2557" y="7967879"/>
              <a:ext cx="4127229" cy="60425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990754" y="9351173"/>
            <a:ext cx="490300" cy="46515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0256" y="3388452"/>
            <a:ext cx="16785477" cy="3745628"/>
            <a:chOff x="880256" y="3388452"/>
            <a:chExt cx="16785477" cy="3745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12483" y="1544451"/>
              <a:ext cx="33570954" cy="74912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256" y="3388452"/>
              <a:ext cx="16785477" cy="374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6221" y="2835511"/>
            <a:ext cx="1128324" cy="1200804"/>
            <a:chOff x="656221" y="2835511"/>
            <a:chExt cx="1128324" cy="12008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2059" y="2287185"/>
              <a:ext cx="2256648" cy="240160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56221" y="2835511"/>
              <a:ext cx="1128324" cy="12008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1950" y="3694285"/>
            <a:ext cx="1454405" cy="56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0582" y="3976801"/>
            <a:ext cx="12981520" cy="2862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07956" y="4219961"/>
            <a:ext cx="220335" cy="193208"/>
            <a:chOff x="5907956" y="4219961"/>
            <a:chExt cx="220335" cy="193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7956" y="4219961"/>
              <a:ext cx="220335" cy="193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79878" y="5890424"/>
            <a:ext cx="220335" cy="193208"/>
            <a:chOff x="14179878" y="5890424"/>
            <a:chExt cx="220335" cy="1932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4179878" y="5890424"/>
              <a:ext cx="220335" cy="193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58795" y="5833562"/>
            <a:ext cx="5224490" cy="624533"/>
            <a:chOff x="5558795" y="5833562"/>
            <a:chExt cx="5224490" cy="6245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8795" y="5833562"/>
              <a:ext cx="5224490" cy="624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897" y="3102992"/>
            <a:ext cx="642067" cy="531547"/>
            <a:chOff x="854897" y="3102992"/>
            <a:chExt cx="642067" cy="5315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383" y="2885539"/>
              <a:ext cx="1284134" cy="106309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897" y="3102992"/>
              <a:ext cx="642067" cy="53154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355" y="1495041"/>
            <a:ext cx="2922893" cy="15694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0754" y="9352373"/>
            <a:ext cx="490471" cy="4627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4307" y="967945"/>
            <a:ext cx="1875371" cy="8553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4764" y="1060174"/>
            <a:ext cx="522142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2" y="914611"/>
            <a:ext cx="1922148" cy="930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3018" y="4332958"/>
            <a:ext cx="11936234" cy="2036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1383" y="4673107"/>
            <a:ext cx="1914708" cy="7303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0825" y="5586054"/>
            <a:ext cx="10565431" cy="10873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7778" y="7990635"/>
            <a:ext cx="1919052" cy="7303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3915" y="7614288"/>
            <a:ext cx="11010283" cy="20343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1479" y="3232754"/>
            <a:ext cx="6815358" cy="2036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65089" y="3544792"/>
            <a:ext cx="1918233" cy="7303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4339" y="2056358"/>
            <a:ext cx="15004426" cy="2036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23562" y="2374421"/>
            <a:ext cx="1885127" cy="7303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0754" y="9351173"/>
            <a:ext cx="490471" cy="464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436" y="6629135"/>
            <a:ext cx="2363461" cy="7303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634" y="6288532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7757" y="4980862"/>
            <a:ext cx="1645894" cy="99861"/>
            <a:chOff x="8577757" y="4980862"/>
            <a:chExt cx="1645894" cy="99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577757" y="4980862"/>
              <a:ext cx="1645894" cy="99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7723" y="5853739"/>
            <a:ext cx="8066100" cy="957132"/>
            <a:chOff x="5317723" y="5853739"/>
            <a:chExt cx="8066100" cy="9571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7723" y="5853739"/>
              <a:ext cx="8066100" cy="9571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6014" y="6941882"/>
            <a:ext cx="4935760" cy="1470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5031" y="6306745"/>
            <a:ext cx="1645383" cy="535250"/>
            <a:chOff x="4495031" y="6306745"/>
            <a:chExt cx="1645383" cy="5352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031" y="6306745"/>
              <a:ext cx="1645383" cy="535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2624" y="6245125"/>
            <a:ext cx="2321203" cy="7968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4179" y="7031816"/>
            <a:ext cx="4323083" cy="7303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42896" y="7518711"/>
            <a:ext cx="4536046" cy="9396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61153" y="6390390"/>
            <a:ext cx="1645383" cy="535250"/>
            <a:chOff x="12561153" y="6390390"/>
            <a:chExt cx="1645383" cy="5352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1153" y="6390390"/>
              <a:ext cx="1645383" cy="5352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8702" y="6328767"/>
            <a:ext cx="2321203" cy="798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31351" y="3160350"/>
            <a:ext cx="3628047" cy="1854893"/>
            <a:chOff x="7531351" y="3160350"/>
            <a:chExt cx="3628047" cy="18548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7327" y="2247172"/>
              <a:ext cx="7256095" cy="370978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1351" y="3160350"/>
              <a:ext cx="3628047" cy="18548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1045" y="3664689"/>
            <a:ext cx="4399841" cy="14630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40791" y="3352724"/>
            <a:ext cx="1174982" cy="6500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4879" y="1352184"/>
            <a:ext cx="4088380" cy="15694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90754" y="9352373"/>
            <a:ext cx="488423" cy="4627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879" y="1352184"/>
            <a:ext cx="4088380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41750" y="9552411"/>
            <a:ext cx="8810499" cy="5370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279" y="5525412"/>
            <a:ext cx="3191695" cy="14616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3719" y="3093962"/>
            <a:ext cx="2598854" cy="2074520"/>
            <a:chOff x="1303719" y="3093962"/>
            <a:chExt cx="2598854" cy="20745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1" y="2072660"/>
              <a:ext cx="5197708" cy="41490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719" y="3093962"/>
              <a:ext cx="2598854" cy="20745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9094" y="3785250"/>
            <a:ext cx="2781747" cy="13658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0286" y="3342657"/>
            <a:ext cx="1193981" cy="607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35762" y="3417922"/>
            <a:ext cx="1387854" cy="5061135"/>
            <a:chOff x="4435762" y="3417922"/>
            <a:chExt cx="1387854" cy="50611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61156" y="7431089"/>
              <a:ext cx="1337068" cy="396045"/>
              <a:chOff x="4461156" y="7431089"/>
              <a:chExt cx="1337068" cy="39604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61156" y="7431089"/>
                <a:ext cx="1337068" cy="39604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3996" y="7388948"/>
              <a:ext cx="1302730" cy="54870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43648" y="6440584"/>
              <a:ext cx="1372084" cy="406417"/>
              <a:chOff x="4443648" y="6440584"/>
              <a:chExt cx="1372084" cy="4064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43648" y="6440584"/>
                <a:ext cx="1372084" cy="4064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1594" y="6395394"/>
              <a:ext cx="1803737" cy="5689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35764" y="3417922"/>
              <a:ext cx="1387852" cy="1929161"/>
              <a:chOff x="4435764" y="3417922"/>
              <a:chExt cx="1387852" cy="192916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4474410" y="4947443"/>
                <a:ext cx="1349207" cy="399640"/>
                <a:chOff x="4474410" y="4947443"/>
                <a:chExt cx="1349207" cy="39964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474410" y="4947443"/>
                  <a:ext cx="1349207" cy="399640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47417" y="4904812"/>
                <a:ext cx="1405099" cy="553689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4435764" y="3417922"/>
                <a:ext cx="1372685" cy="401973"/>
                <a:chOff x="4435764" y="3417922"/>
                <a:chExt cx="1372685" cy="401973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51367" y="3417922"/>
                  <a:ext cx="1357082" cy="401973"/>
                  <a:chOff x="4451367" y="3417922"/>
                  <a:chExt cx="1357082" cy="40197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4451367" y="3417922"/>
                    <a:ext cx="1357082" cy="40197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042180" y="3375430"/>
                  <a:ext cx="1962953" cy="5611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48961" y="3803672"/>
              <a:ext cx="1164318" cy="118637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8561" y="5365782"/>
              <a:ext cx="1152232" cy="119268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24846" y="6846784"/>
              <a:ext cx="1184032" cy="71073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2361" y="7895104"/>
              <a:ext cx="1254413" cy="71003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04422" y="2924727"/>
            <a:ext cx="3974095" cy="5858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05554" y="4874005"/>
            <a:ext cx="900614" cy="873352"/>
            <a:chOff x="6405554" y="4874005"/>
            <a:chExt cx="900614" cy="8733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05554" y="4874005"/>
              <a:ext cx="900614" cy="87335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86973" y="5377812"/>
            <a:ext cx="3562333" cy="17536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74979" y="3136181"/>
            <a:ext cx="2598854" cy="2074520"/>
            <a:chOff x="7974979" y="3136181"/>
            <a:chExt cx="2598854" cy="20745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75552" y="2114878"/>
              <a:ext cx="5197708" cy="414904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74979" y="3136181"/>
              <a:ext cx="2598854" cy="20745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780168" y="3827471"/>
            <a:ext cx="2900909" cy="13658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88543" y="3384876"/>
            <a:ext cx="1024352" cy="607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56154" y="5901797"/>
            <a:ext cx="1337068" cy="396045"/>
            <a:chOff x="11556154" y="5901797"/>
            <a:chExt cx="1337068" cy="3960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56154" y="5901797"/>
              <a:ext cx="1337068" cy="3960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618996" y="5859653"/>
            <a:ext cx="1302730" cy="5487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556154" y="5009561"/>
            <a:ext cx="1372084" cy="406417"/>
            <a:chOff x="11556154" y="5009561"/>
            <a:chExt cx="1372084" cy="4064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56154" y="5009561"/>
              <a:ext cx="1372084" cy="40641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34118" y="4964366"/>
            <a:ext cx="1803737" cy="5689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22877" y="3425646"/>
            <a:ext cx="1372685" cy="401973"/>
            <a:chOff x="11522877" y="3425646"/>
            <a:chExt cx="1372685" cy="40197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538481" y="3425646"/>
              <a:ext cx="1357082" cy="401973"/>
              <a:chOff x="11538481" y="3425646"/>
              <a:chExt cx="1357082" cy="40197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538481" y="3425646"/>
                <a:ext cx="1357082" cy="401973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29294" y="3383154"/>
              <a:ext cx="1962953" cy="56119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588115" y="3808246"/>
            <a:ext cx="1199737" cy="48255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560735" y="4175854"/>
            <a:ext cx="1349207" cy="765330"/>
            <a:chOff x="11560735" y="4175854"/>
            <a:chExt cx="1349207" cy="76533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560735" y="4175854"/>
              <a:ext cx="1349207" cy="399640"/>
              <a:chOff x="11560735" y="4175854"/>
              <a:chExt cx="1349207" cy="39964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560735" y="4175854"/>
                <a:ext cx="1349207" cy="39964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33742" y="4133224"/>
              <a:ext cx="1405099" cy="553689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587326" y="4594193"/>
              <a:ext cx="1201137" cy="48255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613507" y="5412606"/>
            <a:ext cx="1176308" cy="48255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595999" y="6362305"/>
            <a:ext cx="1176308" cy="48255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218442" y="2924727"/>
            <a:ext cx="3634828" cy="58584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585323" y="4882270"/>
            <a:ext cx="900614" cy="873352"/>
            <a:chOff x="13585323" y="4882270"/>
            <a:chExt cx="900614" cy="87335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85323" y="4882270"/>
              <a:ext cx="900614" cy="87335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090786" y="5489990"/>
            <a:ext cx="2377952" cy="116974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884183" y="3093962"/>
            <a:ext cx="2598854" cy="2074520"/>
            <a:chOff x="14884183" y="3093962"/>
            <a:chExt cx="2598854" cy="207452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584756" y="2072660"/>
              <a:ext cx="5197708" cy="4149040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884183" y="3093962"/>
              <a:ext cx="2598854" cy="207452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895375" y="3785256"/>
            <a:ext cx="2706490" cy="1365871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308762" y="3342656"/>
            <a:ext cx="1607781" cy="60723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900210" y="7626599"/>
            <a:ext cx="120808" cy="105935"/>
            <a:chOff x="11900210" y="7626599"/>
            <a:chExt cx="120808" cy="10593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900210" y="7626599"/>
              <a:ext cx="120808" cy="10593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6990754" y="9352373"/>
            <a:ext cx="488766" cy="462757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858" y="933715"/>
            <a:ext cx="1064491" cy="9482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03249" y="9352373"/>
            <a:ext cx="10048366" cy="462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9120" y="3391656"/>
            <a:ext cx="6815360" cy="20360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83155" y="3712767"/>
            <a:ext cx="1918232" cy="7303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8462" y="4719637"/>
            <a:ext cx="12775150" cy="20360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07047" y="5059787"/>
            <a:ext cx="1914708" cy="730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5806" y="2430002"/>
            <a:ext cx="6603131" cy="1043062"/>
            <a:chOff x="10385806" y="2430002"/>
            <a:chExt cx="6603131" cy="10430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4144" y="2103540"/>
              <a:ext cx="15004426" cy="203601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3367" y="2421603"/>
              <a:ext cx="1885127" cy="7303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0444" y="7617457"/>
            <a:ext cx="1919052" cy="7303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6582" y="7241110"/>
            <a:ext cx="11010283" cy="20343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0436" y="6314408"/>
            <a:ext cx="2363461" cy="7303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28634" y="5973805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879" y="1352184"/>
            <a:ext cx="4088380" cy="1569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967" y="3388452"/>
            <a:ext cx="16498792" cy="3745628"/>
            <a:chOff x="1110967" y="3388452"/>
            <a:chExt cx="16498792" cy="37456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138428" y="1544451"/>
              <a:ext cx="32997583" cy="749125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967" y="3388452"/>
              <a:ext cx="16498792" cy="374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6933" y="2835511"/>
            <a:ext cx="1128324" cy="1200804"/>
            <a:chOff x="886933" y="2835511"/>
            <a:chExt cx="1128324" cy="1200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22771" y="2287185"/>
              <a:ext cx="2256648" cy="240160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86933" y="2835511"/>
              <a:ext cx="1128324" cy="12008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2239" y="3668194"/>
            <a:ext cx="744824" cy="5729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1350" y="3949534"/>
            <a:ext cx="10205244" cy="2858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81794" y="4141405"/>
            <a:ext cx="220335" cy="193208"/>
            <a:chOff x="5881794" y="4141405"/>
            <a:chExt cx="220335" cy="1932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1794" y="4141405"/>
              <a:ext cx="220335" cy="193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2847" y="5950008"/>
            <a:ext cx="220335" cy="193208"/>
            <a:chOff x="11982847" y="5950008"/>
            <a:chExt cx="220335" cy="1932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1982847" y="5950008"/>
              <a:ext cx="220335" cy="1932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4480" y="3038516"/>
            <a:ext cx="756644" cy="756644"/>
            <a:chOff x="1044480" y="3038516"/>
            <a:chExt cx="756644" cy="7566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4480" y="3038516"/>
              <a:ext cx="756644" cy="7566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6582" y="9352373"/>
            <a:ext cx="466823" cy="4627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9037" y="2626644"/>
            <a:ext cx="13779828" cy="6450682"/>
            <a:chOff x="2739037" y="2626644"/>
            <a:chExt cx="13779828" cy="6450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9037" y="2626644"/>
              <a:ext cx="13779828" cy="64506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879" y="1352184"/>
            <a:ext cx="3411637" cy="15694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96582" y="9352373"/>
            <a:ext cx="442147" cy="4615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298" y="1390279"/>
            <a:ext cx="3995266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840" y="8289869"/>
            <a:ext cx="7061982" cy="10385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25452" y="2840324"/>
            <a:ext cx="1969434" cy="500021"/>
            <a:chOff x="925452" y="2840324"/>
            <a:chExt cx="1969434" cy="5000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452" y="2840324"/>
              <a:ext cx="1969434" cy="50002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850" y="2780838"/>
            <a:ext cx="2552954" cy="740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69864" y="2868895"/>
            <a:ext cx="1969434" cy="500021"/>
            <a:chOff x="9469864" y="2868895"/>
            <a:chExt cx="1969434" cy="5000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9864" y="2868895"/>
              <a:ext cx="1969434" cy="5000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3793" y="2809409"/>
            <a:ext cx="2563887" cy="740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8707" y="8289869"/>
            <a:ext cx="6709373" cy="1038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75375" y="6063923"/>
            <a:ext cx="2088039" cy="1952780"/>
            <a:chOff x="14775375" y="6063923"/>
            <a:chExt cx="2088039" cy="19527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35048" y="6786062"/>
              <a:ext cx="1537566" cy="93289"/>
              <a:chOff x="15035048" y="6786062"/>
              <a:chExt cx="1537566" cy="932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5035048" y="6786062"/>
                <a:ext cx="1537566" cy="9328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0489" y="7514008"/>
              <a:ext cx="2602335" cy="7409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236673" y="7183584"/>
              <a:ext cx="1045292" cy="831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8299" y="6063923"/>
            <a:ext cx="2088039" cy="1952780"/>
            <a:chOff x="6258299" y="6063923"/>
            <a:chExt cx="2088039" cy="19527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17986" y="6786062"/>
              <a:ext cx="1537566" cy="93289"/>
              <a:chOff x="6517986" y="6786062"/>
              <a:chExt cx="1537566" cy="932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6517986" y="6786062"/>
                <a:ext cx="1537566" cy="9328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8879" y="7514008"/>
              <a:ext cx="2591401" cy="74097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719610" y="7183584"/>
              <a:ext cx="1045292" cy="831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51537" y="6786062"/>
            <a:ext cx="1537566" cy="93289"/>
            <a:chOff x="11151537" y="6786062"/>
            <a:chExt cx="1537566" cy="93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151537" y="6786062"/>
              <a:ext cx="1537566" cy="93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4609" y="5480875"/>
            <a:ext cx="4478134" cy="1949574"/>
            <a:chOff x="9634609" y="5480875"/>
            <a:chExt cx="4478134" cy="19495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9634609" y="5480875"/>
              <a:ext cx="4478134" cy="19495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46967" y="7514006"/>
            <a:ext cx="2602335" cy="7409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11353162" y="7183584"/>
            <a:ext cx="1045292" cy="83165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72039" y="6786062"/>
            <a:ext cx="1537566" cy="93289"/>
            <a:chOff x="2572039" y="6786062"/>
            <a:chExt cx="1537566" cy="9328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572039" y="6786062"/>
              <a:ext cx="1537566" cy="93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5111" y="5480875"/>
            <a:ext cx="4478134" cy="1949574"/>
            <a:chOff x="1055111" y="5480875"/>
            <a:chExt cx="4478134" cy="19495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055111" y="5480875"/>
              <a:ext cx="4478134" cy="194957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3237082" y="1901668"/>
            <a:ext cx="16215467" cy="69813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08746" y="4015006"/>
            <a:ext cx="416824" cy="101632"/>
            <a:chOff x="4908746" y="4015006"/>
            <a:chExt cx="416824" cy="1016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063564" y="4015006"/>
              <a:ext cx="101632" cy="101632"/>
              <a:chOff x="5063564" y="4015006"/>
              <a:chExt cx="101632" cy="10163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5063564" y="4015006"/>
                <a:ext cx="101632" cy="10163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908746" y="4015006"/>
              <a:ext cx="101632" cy="101632"/>
              <a:chOff x="4908746" y="4015006"/>
              <a:chExt cx="101632" cy="10163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4908746" y="4015006"/>
                <a:ext cx="101632" cy="10163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223939" y="4015006"/>
              <a:ext cx="101632" cy="101632"/>
              <a:chOff x="5223939" y="4015006"/>
              <a:chExt cx="101632" cy="10163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5223939" y="4015006"/>
                <a:ext cx="101632" cy="101632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307330" y="1901668"/>
            <a:ext cx="16215467" cy="698135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62682" y="4015006"/>
            <a:ext cx="416824" cy="101632"/>
            <a:chOff x="13462682" y="4015006"/>
            <a:chExt cx="416824" cy="10163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617500" y="4015006"/>
              <a:ext cx="101632" cy="101632"/>
              <a:chOff x="13617500" y="4015006"/>
              <a:chExt cx="101632" cy="10163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400000">
                <a:off x="13617500" y="4015006"/>
                <a:ext cx="101632" cy="10163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462682" y="4015006"/>
              <a:ext cx="101632" cy="101632"/>
              <a:chOff x="13462682" y="4015006"/>
              <a:chExt cx="101632" cy="10163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5400000">
                <a:off x="13462682" y="4015006"/>
                <a:ext cx="101632" cy="1016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777874" y="4015006"/>
              <a:ext cx="101632" cy="101632"/>
              <a:chOff x="13777874" y="4015006"/>
              <a:chExt cx="101632" cy="10163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5400000">
                <a:off x="13777874" y="4015006"/>
                <a:ext cx="101632" cy="101632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072937" y="7514008"/>
            <a:ext cx="2591401" cy="74097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16200000">
            <a:off x="2783188" y="7183584"/>
            <a:ext cx="1045292" cy="83165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996582" y="9352373"/>
            <a:ext cx="466481" cy="46087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879" y="1390279"/>
            <a:ext cx="4785714" cy="1569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93470" y="2738746"/>
            <a:ext cx="6192472" cy="5651830"/>
            <a:chOff x="10093470" y="2738746"/>
            <a:chExt cx="6192472" cy="56518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093470" y="3608223"/>
              <a:ext cx="6132799" cy="1661432"/>
              <a:chOff x="10093470" y="3608223"/>
              <a:chExt cx="6132799" cy="166143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93470" y="3608223"/>
                <a:ext cx="6132799" cy="166143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371247" y="4127926"/>
              <a:ext cx="2678935" cy="497650"/>
              <a:chOff x="13371247" y="4127926"/>
              <a:chExt cx="2678935" cy="49765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1247" y="4127926"/>
                <a:ext cx="2678935" cy="49765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2141" y="5478309"/>
              <a:ext cx="4361306" cy="69318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761491" y="2738746"/>
              <a:ext cx="3073986" cy="500021"/>
              <a:chOff x="11761491" y="2738746"/>
              <a:chExt cx="3073986" cy="5000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61491" y="2738746"/>
                <a:ext cx="3073986" cy="50002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01488" y="2679260"/>
              <a:ext cx="3683725" cy="74097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434415" y="7288443"/>
              <a:ext cx="3740830" cy="348782"/>
              <a:chOff x="11434415" y="7288443"/>
              <a:chExt cx="3740830" cy="3487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34415" y="7288443"/>
                <a:ext cx="3740830" cy="3487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849825" y="6493519"/>
              <a:ext cx="3073942" cy="500021"/>
              <a:chOff x="11849825" y="6493519"/>
              <a:chExt cx="3073942" cy="5000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49825" y="6493519"/>
                <a:ext cx="3073942" cy="5000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03038" y="7273653"/>
              <a:ext cx="2321716" cy="422605"/>
              <a:chOff x="12803038" y="7273653"/>
              <a:chExt cx="2321716" cy="4226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3038" y="7273653"/>
                <a:ext cx="2321716" cy="42260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4311" y="6434036"/>
              <a:ext cx="3694658" cy="74097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36688" y="7925968"/>
              <a:ext cx="5971887" cy="693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8438" y="2723197"/>
            <a:ext cx="7935032" cy="6413342"/>
            <a:chOff x="2158438" y="2723197"/>
            <a:chExt cx="7935032" cy="64133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58438" y="3414133"/>
              <a:ext cx="3449830" cy="5722405"/>
              <a:chOff x="2158438" y="3414133"/>
              <a:chExt cx="3449830" cy="57224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740723" y="7492935"/>
                <a:ext cx="125873" cy="125873"/>
                <a:chOff x="3740723" y="7492935"/>
                <a:chExt cx="125873" cy="12587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740723" y="7492935"/>
                  <a:ext cx="125873" cy="1258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740723" y="7309467"/>
                <a:ext cx="125873" cy="125873"/>
                <a:chOff x="3740723" y="7309467"/>
                <a:chExt cx="125873" cy="12587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740723" y="7309467"/>
                  <a:ext cx="125873" cy="125873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740723" y="7699838"/>
                <a:ext cx="125873" cy="125873"/>
                <a:chOff x="3740723" y="7699838"/>
                <a:chExt cx="125873" cy="12587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740723" y="7699838"/>
                  <a:ext cx="125873" cy="12587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158438" y="7917490"/>
                <a:ext cx="3443340" cy="1217862"/>
                <a:chOff x="2158438" y="7917490"/>
                <a:chExt cx="3443340" cy="121786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58438" y="7917490"/>
                  <a:ext cx="3443340" cy="121786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2198744" y="3414133"/>
                <a:ext cx="3403034" cy="3800691"/>
                <a:chOff x="2198744" y="3414133"/>
                <a:chExt cx="3403034" cy="380069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198744" y="3414133"/>
                  <a:ext cx="3403034" cy="38006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2158438" y="5402902"/>
              <a:ext cx="3454582" cy="2945763"/>
              <a:chOff x="2158438" y="5402902"/>
              <a:chExt cx="3454582" cy="294576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158438" y="5402902"/>
                <a:ext cx="3454582" cy="294576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05127" y="2723197"/>
              <a:ext cx="1756359" cy="500021"/>
              <a:chOff x="2905127" y="2723197"/>
              <a:chExt cx="1756359" cy="500021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2924751" y="2723197"/>
                <a:ext cx="1736731" cy="500021"/>
                <a:chOff x="2924751" y="2723197"/>
                <a:chExt cx="1736731" cy="50002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924751" y="2723197"/>
                  <a:ext cx="1736731" cy="500021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461650" y="2663717"/>
                <a:ext cx="2491001" cy="74097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35471" y="6165109"/>
              <a:ext cx="4197686" cy="101277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996582" y="9352373"/>
            <a:ext cx="465109" cy="46275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0573" y="6924364"/>
            <a:ext cx="5690404" cy="1923799"/>
            <a:chOff x="1880573" y="6924364"/>
            <a:chExt cx="5690404" cy="1923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4630" y="5977263"/>
              <a:ext cx="11380809" cy="38475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573" y="6924364"/>
              <a:ext cx="5690404" cy="192379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879" y="1390279"/>
            <a:ext cx="5649342" cy="1569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3044" y="7258292"/>
            <a:ext cx="4129821" cy="1255942"/>
            <a:chOff x="2633044" y="7258292"/>
            <a:chExt cx="4129821" cy="12559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044" y="7258292"/>
              <a:ext cx="4129821" cy="12559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0629" y="6924364"/>
            <a:ext cx="5918393" cy="1923799"/>
            <a:chOff x="9720629" y="6924364"/>
            <a:chExt cx="5918393" cy="19237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1433" y="5977263"/>
              <a:ext cx="11836786" cy="384759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0629" y="6924364"/>
              <a:ext cx="5918393" cy="1923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5117" y="7258292"/>
            <a:ext cx="5509417" cy="1255942"/>
            <a:chOff x="9925117" y="7258292"/>
            <a:chExt cx="5509417" cy="1255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5117" y="7258292"/>
              <a:ext cx="5509417" cy="12559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884" y="3285639"/>
            <a:ext cx="7359432" cy="3101072"/>
            <a:chOff x="1215884" y="3285639"/>
            <a:chExt cx="7359432" cy="31010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884" y="3285639"/>
              <a:ext cx="7359432" cy="3101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62529" y="3294301"/>
            <a:ext cx="10650340" cy="3114846"/>
            <a:chOff x="7262529" y="3294301"/>
            <a:chExt cx="10650340" cy="31148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2529" y="3294301"/>
              <a:ext cx="10650340" cy="31148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96582" y="9352373"/>
            <a:ext cx="473671" cy="4615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983" y="4303842"/>
            <a:ext cx="6948611" cy="17446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11450" y="3702726"/>
            <a:ext cx="1969868" cy="9368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57630" y="4328088"/>
            <a:ext cx="8626830" cy="13890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5373" y="3702726"/>
            <a:ext cx="1927878" cy="9368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4879" y="1390279"/>
            <a:ext cx="5649342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03700" y="3968769"/>
            <a:ext cx="4045428" cy="7221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134" y="3968769"/>
            <a:ext cx="4045428" cy="7221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4598" y="6077821"/>
            <a:ext cx="1206436" cy="1169917"/>
            <a:chOff x="9124598" y="6077821"/>
            <a:chExt cx="1206436" cy="11699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124598" y="6077821"/>
              <a:ext cx="1206436" cy="11699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1809" y="3968769"/>
            <a:ext cx="4076381" cy="7221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0514" y="2999654"/>
            <a:ext cx="13066462" cy="851657"/>
            <a:chOff x="3230514" y="2999654"/>
            <a:chExt cx="13066462" cy="8516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421735" y="2999654"/>
              <a:ext cx="2875240" cy="851657"/>
              <a:chOff x="13421735" y="2999654"/>
              <a:chExt cx="2875240" cy="8516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21735" y="2999654"/>
                <a:ext cx="2875240" cy="8516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03169" y="2999654"/>
              <a:ext cx="2875240" cy="851657"/>
              <a:chOff x="6703169" y="2999654"/>
              <a:chExt cx="2875240" cy="8516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03169" y="2999654"/>
                <a:ext cx="2875240" cy="85165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5657" y="2915708"/>
              <a:ext cx="2994578" cy="115930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64223" y="2916787"/>
              <a:ext cx="2970187" cy="116828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029844" y="2999654"/>
              <a:ext cx="2875240" cy="851657"/>
              <a:chOff x="10029844" y="2999654"/>
              <a:chExt cx="2875240" cy="8516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29844" y="2999654"/>
                <a:ext cx="2875240" cy="8516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4422" y="2911813"/>
              <a:ext cx="3780235" cy="117171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263572" y="2999654"/>
              <a:ext cx="2875240" cy="851657"/>
              <a:chOff x="3263572" y="2999654"/>
              <a:chExt cx="2875240" cy="8516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63572" y="2999654"/>
                <a:ext cx="2875240" cy="85165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9060" y="2915708"/>
              <a:ext cx="3991578" cy="11593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45569" y="3968769"/>
            <a:ext cx="4089342" cy="722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25402" y="5341888"/>
            <a:ext cx="13757497" cy="6569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37250" y="4676390"/>
            <a:ext cx="1708050" cy="9020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44465" y="7483848"/>
            <a:ext cx="12647001" cy="150893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96582" y="9352373"/>
            <a:ext cx="466995" cy="4627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2707" y="967945"/>
            <a:ext cx="1588828" cy="8553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4764" y="1060174"/>
            <a:ext cx="519485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2" y="914611"/>
            <a:ext cx="1922148" cy="930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9120" y="3391656"/>
            <a:ext cx="6815360" cy="2036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3155" y="3712767"/>
            <a:ext cx="1918232" cy="7303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8462" y="4719637"/>
            <a:ext cx="12775150" cy="2036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7047" y="5059787"/>
            <a:ext cx="1914708" cy="730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5806" y="2430002"/>
            <a:ext cx="6603131" cy="1043062"/>
            <a:chOff x="10385806" y="2430002"/>
            <a:chExt cx="6603131" cy="10430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144" y="2103540"/>
              <a:ext cx="15004426" cy="20360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3367" y="2421603"/>
              <a:ext cx="1885127" cy="730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7422" y="8073822"/>
            <a:ext cx="1919052" cy="730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3560" y="7697475"/>
            <a:ext cx="11010283" cy="20343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6021" y="7165926"/>
            <a:ext cx="14790335" cy="10873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6582" y="9352373"/>
            <a:ext cx="467166" cy="462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436" y="6103302"/>
            <a:ext cx="2363461" cy="7303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634" y="5762699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0488" y="5138734"/>
            <a:ext cx="8525636" cy="4047029"/>
            <a:chOff x="5000488" y="5138734"/>
            <a:chExt cx="8525636" cy="4047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670" y="3146351"/>
              <a:ext cx="17051273" cy="80940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488" y="5138734"/>
              <a:ext cx="8525636" cy="40470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307" y="967945"/>
            <a:ext cx="3692904" cy="8553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354" y="1447421"/>
            <a:ext cx="2912039" cy="15694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96582" y="9352373"/>
            <a:ext cx="467166" cy="461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8429" y="3446270"/>
            <a:ext cx="1586006" cy="796479"/>
            <a:chOff x="8248429" y="3446270"/>
            <a:chExt cx="1586006" cy="7964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248429" y="3446270"/>
              <a:ext cx="1586006" cy="796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3301" y="2541575"/>
            <a:ext cx="6429885" cy="618490"/>
            <a:chOff x="5683301" y="2541575"/>
            <a:chExt cx="6429885" cy="6184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3301" y="2541575"/>
              <a:ext cx="6429885" cy="618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22818" y="2467578"/>
            <a:ext cx="8746846" cy="9159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52182" y="4723106"/>
            <a:ext cx="9283080" cy="789894"/>
            <a:chOff x="4552182" y="4723106"/>
            <a:chExt cx="9283080" cy="7898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2182" y="4723106"/>
              <a:ext cx="9283080" cy="78989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28570" y="4625704"/>
            <a:ext cx="9151394" cy="12091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7018" y="5732205"/>
            <a:ext cx="8667577" cy="16138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73115" y="3275343"/>
            <a:ext cx="5291979" cy="9581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36906" y="7358141"/>
            <a:ext cx="4507785" cy="161530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5009" y="3919437"/>
            <a:ext cx="6133775" cy="5902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355" y="1447422"/>
            <a:ext cx="6483942" cy="15694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5782" y="2787790"/>
            <a:ext cx="12385085" cy="2055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57738" y="3063261"/>
            <a:ext cx="270608" cy="272715"/>
            <a:chOff x="4057738" y="3063261"/>
            <a:chExt cx="270608" cy="2727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7738" y="3063261"/>
              <a:ext cx="270608" cy="272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7738" y="4079943"/>
            <a:ext cx="270608" cy="272715"/>
            <a:chOff x="4057738" y="4079943"/>
            <a:chExt cx="270608" cy="272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738" y="4079943"/>
              <a:ext cx="270608" cy="272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2956" y="5142857"/>
            <a:ext cx="15732568" cy="3661808"/>
            <a:chOff x="1542956" y="5142857"/>
            <a:chExt cx="15732568" cy="36618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42956" y="5333333"/>
              <a:ext cx="15732568" cy="3471331"/>
              <a:chOff x="1542956" y="5333333"/>
              <a:chExt cx="15732568" cy="34713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2956" y="5333333"/>
                <a:ext cx="15732568" cy="34713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98921" y="5142857"/>
              <a:ext cx="3306409" cy="715146"/>
              <a:chOff x="1798921" y="5142857"/>
              <a:chExt cx="3306409" cy="71514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98921" y="5142857"/>
                <a:ext cx="3306409" cy="71514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5067" y="5033191"/>
              <a:ext cx="3144751" cy="110357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772651" y="5142857"/>
              <a:ext cx="3306409" cy="715146"/>
              <a:chOff x="5772651" y="5142857"/>
              <a:chExt cx="3306409" cy="7151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72651" y="5142857"/>
                <a:ext cx="3306409" cy="7151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46380" y="5142857"/>
              <a:ext cx="3306409" cy="715146"/>
              <a:chOff x="9746380" y="5142857"/>
              <a:chExt cx="3306409" cy="7151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46380" y="5142857"/>
                <a:ext cx="3306409" cy="7151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20110" y="5142857"/>
              <a:ext cx="3306409" cy="715146"/>
              <a:chOff x="13720110" y="5142857"/>
              <a:chExt cx="3306409" cy="7151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20110" y="5142857"/>
                <a:ext cx="3306409" cy="71514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5972" y="5034000"/>
              <a:ext cx="3121761" cy="111203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6905" y="5033191"/>
              <a:ext cx="4076770" cy="111526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83076" y="5033191"/>
              <a:ext cx="2963294" cy="110357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5128" y="6514274"/>
              <a:ext cx="4033668" cy="174798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85157" y="6515540"/>
              <a:ext cx="3634537" cy="115359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8889" y="6523089"/>
              <a:ext cx="3825784" cy="114152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88688" y="6515537"/>
              <a:ext cx="3584642" cy="144708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96582" y="9352373"/>
            <a:ext cx="465109" cy="4627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4307" y="967945"/>
            <a:ext cx="3692904" cy="8553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069" y="1447422"/>
            <a:ext cx="4076952" cy="15694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8042" y="3058471"/>
            <a:ext cx="14774223" cy="5912716"/>
            <a:chOff x="1818042" y="3058471"/>
            <a:chExt cx="14774223" cy="59127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18042" y="3603814"/>
              <a:ext cx="14774223" cy="5367373"/>
              <a:chOff x="1818042" y="3603814"/>
              <a:chExt cx="14774223" cy="536737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569070" y="961415"/>
                <a:ext cx="29548446" cy="10734745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18042" y="3603814"/>
                <a:ext cx="14774223" cy="53673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21467" y="6280792"/>
              <a:ext cx="5367373" cy="13416"/>
              <a:chOff x="6521467" y="6280792"/>
              <a:chExt cx="5367373" cy="1341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521467" y="6280792"/>
                <a:ext cx="5367373" cy="1341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18042" y="6280792"/>
              <a:ext cx="14774223" cy="13416"/>
              <a:chOff x="1818042" y="6280792"/>
              <a:chExt cx="14774223" cy="1341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18042" y="6280792"/>
                <a:ext cx="14774223" cy="134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95950" y="3268022"/>
              <a:ext cx="4263054" cy="671583"/>
              <a:chOff x="3295950" y="3268022"/>
              <a:chExt cx="4263054" cy="6715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95950" y="3268022"/>
                <a:ext cx="4263054" cy="67158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97969" y="3268022"/>
              <a:ext cx="4263054" cy="671583"/>
              <a:chOff x="10897969" y="3268022"/>
              <a:chExt cx="4263054" cy="6715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97969" y="3268022"/>
                <a:ext cx="4263054" cy="6715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95950" y="5951709"/>
              <a:ext cx="4263054" cy="671583"/>
              <a:chOff x="3295950" y="5951709"/>
              <a:chExt cx="4263054" cy="6715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95950" y="5951709"/>
                <a:ext cx="4263054" cy="6715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97969" y="5951709"/>
              <a:ext cx="4263054" cy="671583"/>
              <a:chOff x="10897969" y="5951709"/>
              <a:chExt cx="4263054" cy="6715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97969" y="5951709"/>
                <a:ext cx="4263054" cy="6715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91948" y="3058471"/>
              <a:ext cx="1090686" cy="1090686"/>
              <a:chOff x="3291948" y="3058471"/>
              <a:chExt cx="1090686" cy="10906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46605" y="2521518"/>
                <a:ext cx="2181372" cy="2181372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91948" y="3058471"/>
                <a:ext cx="1090686" cy="10906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587553" y="3058471"/>
              <a:ext cx="1090686" cy="1090686"/>
              <a:chOff x="10587553" y="3058471"/>
              <a:chExt cx="1090686" cy="10906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42210" y="2521518"/>
                <a:ext cx="2181372" cy="218137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87553" y="3058471"/>
                <a:ext cx="1090686" cy="10906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88089" y="3246807"/>
              <a:ext cx="689613" cy="731901"/>
              <a:chOff x="10788089" y="3246807"/>
              <a:chExt cx="689613" cy="7319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788089" y="3246807"/>
                <a:ext cx="689613" cy="7319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291948" y="5742157"/>
              <a:ext cx="1090686" cy="1090686"/>
              <a:chOff x="3291948" y="5742157"/>
              <a:chExt cx="1090686" cy="10906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46605" y="5205204"/>
                <a:ext cx="2181372" cy="218137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91948" y="5742157"/>
                <a:ext cx="1090686" cy="10906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65129" y="5915934"/>
              <a:ext cx="919827" cy="633658"/>
              <a:chOff x="3365129" y="5915934"/>
              <a:chExt cx="919827" cy="63365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65129" y="5915934"/>
                <a:ext cx="919827" cy="63365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493496" y="3217351"/>
              <a:ext cx="698557" cy="744907"/>
              <a:chOff x="3493496" y="3217351"/>
              <a:chExt cx="698557" cy="74490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493496" y="3217351"/>
                <a:ext cx="698557" cy="7449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587553" y="5697358"/>
              <a:ext cx="1090686" cy="1090686"/>
              <a:chOff x="10587553" y="5697358"/>
              <a:chExt cx="1090686" cy="109068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42210" y="5160405"/>
                <a:ext cx="2181372" cy="2181372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87553" y="5697358"/>
                <a:ext cx="1090686" cy="109068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728652" y="5871216"/>
              <a:ext cx="844264" cy="692635"/>
              <a:chOff x="10728652" y="5871216"/>
              <a:chExt cx="844264" cy="69263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728652" y="5871216"/>
                <a:ext cx="844264" cy="69263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04535" y="3152958"/>
              <a:ext cx="3711046" cy="103921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12302" y="3153720"/>
              <a:ext cx="3689455" cy="104716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82778" y="5827706"/>
              <a:ext cx="3540503" cy="103918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79646" y="5855883"/>
              <a:ext cx="3353293" cy="105017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35886" y="4423191"/>
              <a:ext cx="5730151" cy="1016036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5922" y="7241574"/>
              <a:ext cx="5339008" cy="101669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91279" y="7241574"/>
              <a:ext cx="6645913" cy="1016694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91279" y="4423772"/>
              <a:ext cx="5622341" cy="101669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92516" y="2386507"/>
            <a:ext cx="2094793" cy="72456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996582" y="9352373"/>
            <a:ext cx="465452" cy="46275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74307" y="967945"/>
            <a:ext cx="3692904" cy="855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2" y="914611"/>
            <a:ext cx="1922148" cy="930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9878" y="3240840"/>
            <a:ext cx="10372707" cy="7247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4339" y="1987748"/>
            <a:ext cx="15004426" cy="20360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3562" y="2372478"/>
            <a:ext cx="1885127" cy="7303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3249" y="9352373"/>
            <a:ext cx="10046995" cy="462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69120" y="3391656"/>
            <a:ext cx="6815360" cy="20360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3155" y="3712767"/>
            <a:ext cx="1918232" cy="7303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28462" y="4719637"/>
            <a:ext cx="12775150" cy="20360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07047" y="5059787"/>
            <a:ext cx="1914708" cy="7303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0444" y="7617457"/>
            <a:ext cx="1919052" cy="7303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6582" y="7241110"/>
            <a:ext cx="11010283" cy="20343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436" y="6314408"/>
            <a:ext cx="2363461" cy="7303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634" y="5973805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060" y="1417060"/>
            <a:ext cx="2905161" cy="1538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7611" y="9352373"/>
            <a:ext cx="462709" cy="4627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764" y="1112450"/>
            <a:ext cx="495104" cy="5293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5061" y="2106862"/>
            <a:ext cx="4475504" cy="4475504"/>
            <a:chOff x="9255061" y="2106862"/>
            <a:chExt cx="4475504" cy="44755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5061" y="2106862"/>
              <a:ext cx="4475504" cy="4475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2486" y="2106862"/>
            <a:ext cx="4475504" cy="4475504"/>
            <a:chOff x="5612486" y="2106862"/>
            <a:chExt cx="4475504" cy="4475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2486" y="2106862"/>
              <a:ext cx="4475504" cy="4475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444" y="4769121"/>
            <a:ext cx="4475504" cy="4475504"/>
            <a:chOff x="7424444" y="4769121"/>
            <a:chExt cx="4475504" cy="4475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4444" y="4769121"/>
              <a:ext cx="4475504" cy="44755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39356" y="2787443"/>
            <a:ext cx="2453792" cy="12563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9538" y="2782815"/>
            <a:ext cx="1804526" cy="1271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8212" y="3905903"/>
            <a:ext cx="3203906" cy="11306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88481" y="3941795"/>
            <a:ext cx="2570764" cy="10850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86219" y="5739624"/>
            <a:ext cx="3531069" cy="12542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55900" y="6649366"/>
            <a:ext cx="5199849" cy="11306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4307" y="967945"/>
            <a:ext cx="3692904" cy="8553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382" y="914611"/>
            <a:ext cx="1922148" cy="930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9120" y="3391656"/>
            <a:ext cx="6815360" cy="2036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3155" y="3712767"/>
            <a:ext cx="1918232" cy="7303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8462" y="4719637"/>
            <a:ext cx="12775150" cy="2036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7047" y="5059787"/>
            <a:ext cx="1914708" cy="730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5806" y="2430002"/>
            <a:ext cx="6603131" cy="1043062"/>
            <a:chOff x="10385806" y="2430002"/>
            <a:chExt cx="6603131" cy="10430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144" y="2103540"/>
              <a:ext cx="15004426" cy="20360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3367" y="2421603"/>
              <a:ext cx="1885127" cy="7303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2254" y="7558082"/>
            <a:ext cx="1919052" cy="7303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9643" y="7181748"/>
            <a:ext cx="11443226" cy="20343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07107" y="8411811"/>
            <a:ext cx="13145888" cy="7247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7611" y="9352373"/>
            <a:ext cx="438033" cy="462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86200" y="9534960"/>
            <a:ext cx="12973936" cy="57143"/>
            <a:chOff x="3786200" y="9534960"/>
            <a:chExt cx="12973936" cy="5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6200" y="9534960"/>
              <a:ext cx="12973936" cy="5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60436" y="6236635"/>
            <a:ext cx="2363461" cy="7303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28634" y="5896032"/>
            <a:ext cx="9196893" cy="20360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60782" y="2290147"/>
            <a:ext cx="1043537" cy="44012"/>
            <a:chOff x="8860782" y="2290147"/>
            <a:chExt cx="1043537" cy="440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60782" y="2290147"/>
              <a:ext cx="1043537" cy="440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0526" y="956545"/>
            <a:ext cx="977694" cy="835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60" y="1418850"/>
            <a:ext cx="3587094" cy="1569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764" y="1060174"/>
            <a:ext cx="522752" cy="552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6158" y="1685808"/>
            <a:ext cx="7234830" cy="13838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259" y="2357935"/>
            <a:ext cx="7689231" cy="724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19279" y="3326294"/>
            <a:ext cx="13053569" cy="5716457"/>
            <a:chOff x="3019279" y="3326294"/>
            <a:chExt cx="13053569" cy="57164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85599" y="5715861"/>
              <a:ext cx="9008826" cy="1949574"/>
              <a:chOff x="4885599" y="5715861"/>
              <a:chExt cx="9008826" cy="194957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4885599" y="5715861"/>
                <a:ext cx="9008826" cy="19495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67873" y="7412787"/>
              <a:ext cx="1537566" cy="93289"/>
              <a:chOff x="8667873" y="7412787"/>
              <a:chExt cx="1537566" cy="932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8667873" y="7412787"/>
                <a:ext cx="1537566" cy="9328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8882520" y="7762614"/>
              <a:ext cx="1045292" cy="83165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019279" y="3963966"/>
              <a:ext cx="3732640" cy="3116417"/>
              <a:chOff x="3019279" y="3963966"/>
              <a:chExt cx="3732640" cy="31164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2959" y="2429730"/>
                <a:ext cx="7465280" cy="6232833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9279" y="3963966"/>
                <a:ext cx="3732640" cy="31164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607792" y="3963966"/>
              <a:ext cx="3732640" cy="3116417"/>
              <a:chOff x="7607792" y="3963966"/>
              <a:chExt cx="3732640" cy="31164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41472" y="2429730"/>
                <a:ext cx="7465280" cy="623283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607792" y="3963966"/>
                <a:ext cx="3732640" cy="31164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40207" y="3963966"/>
              <a:ext cx="3732640" cy="3116417"/>
              <a:chOff x="12340207" y="3963966"/>
              <a:chExt cx="3732640" cy="31164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73887" y="2429730"/>
                <a:ext cx="7465280" cy="623283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40207" y="3963966"/>
                <a:ext cx="3732640" cy="311641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1367" y="4120529"/>
              <a:ext cx="3482017" cy="11633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9234" y="3984097"/>
              <a:ext cx="3335340" cy="167627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71937" y="4102260"/>
              <a:ext cx="3061035" cy="116278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6251" y="5377825"/>
              <a:ext cx="3864914" cy="108197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46206" y="5356418"/>
              <a:ext cx="3810981" cy="144179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00780" y="5330367"/>
              <a:ext cx="4327506" cy="143969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685382" y="3326294"/>
              <a:ext cx="400432" cy="400432"/>
              <a:chOff x="4685382" y="3326294"/>
              <a:chExt cx="400432" cy="4004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85382" y="3326294"/>
                <a:ext cx="400432" cy="40043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14346" y="3241286"/>
              <a:ext cx="490780" cy="65348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201681" y="3326294"/>
              <a:ext cx="400432" cy="400432"/>
              <a:chOff x="9201681" y="3326294"/>
              <a:chExt cx="400432" cy="40043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201681" y="3326294"/>
                <a:ext cx="400432" cy="40043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38852" y="3242977"/>
              <a:ext cx="492228" cy="64912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025009" y="3326294"/>
              <a:ext cx="400432" cy="400432"/>
              <a:chOff x="14025009" y="3326294"/>
              <a:chExt cx="400432" cy="40043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025009" y="3326294"/>
                <a:ext cx="400432" cy="40043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63602" y="3242977"/>
              <a:ext cx="484504" cy="65178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155237" y="8304729"/>
              <a:ext cx="6469549" cy="738023"/>
              <a:chOff x="6155237" y="8304729"/>
              <a:chExt cx="6469549" cy="73802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155237" y="8304729"/>
                <a:ext cx="6469549" cy="73802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47314" y="8228461"/>
              <a:ext cx="12556007" cy="107095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997611" y="9352373"/>
            <a:ext cx="462366" cy="4627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0526" y="956545"/>
            <a:ext cx="977694" cy="835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069" y="1418850"/>
            <a:ext cx="8187228" cy="15694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764" y="1060174"/>
            <a:ext cx="522752" cy="552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7611" y="9352373"/>
            <a:ext cx="460995" cy="462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71903" y="7315338"/>
            <a:ext cx="3565638" cy="1628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66739" y="5926458"/>
            <a:ext cx="948715" cy="796479"/>
            <a:chOff x="9066739" y="5926458"/>
            <a:chExt cx="948715" cy="796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066739" y="5926458"/>
              <a:ext cx="948715" cy="7964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0349" y="3664136"/>
            <a:ext cx="120690" cy="120690"/>
            <a:chOff x="6400349" y="3664136"/>
            <a:chExt cx="120690" cy="1206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349" y="3664136"/>
              <a:ext cx="120690" cy="120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0349" y="4674670"/>
            <a:ext cx="120690" cy="120690"/>
            <a:chOff x="6400349" y="4674670"/>
            <a:chExt cx="120690" cy="1206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0349" y="4674670"/>
              <a:ext cx="120690" cy="1206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0633" y="3426738"/>
            <a:ext cx="15368259" cy="11635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91040" y="4422612"/>
            <a:ext cx="6100801" cy="11231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6362" y="7315338"/>
            <a:ext cx="3565638" cy="16287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847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29961" y="9534960"/>
            <a:ext cx="12780610" cy="57143"/>
            <a:chOff x="4429961" y="9534960"/>
            <a:chExt cx="12780610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961" y="9534960"/>
              <a:ext cx="12780610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52211" y="7006116"/>
            <a:ext cx="4212422" cy="598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00607" y="7554395"/>
            <a:ext cx="325116" cy="325116"/>
            <a:chOff x="10200607" y="7554395"/>
            <a:chExt cx="325116" cy="3251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0607" y="7554395"/>
              <a:ext cx="325116" cy="3251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4484" y="7292770"/>
            <a:ext cx="8935217" cy="1119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055" y="5173592"/>
            <a:ext cx="11185634" cy="50264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8764" y="3428163"/>
            <a:ext cx="10350227" cy="935151"/>
            <a:chOff x="4318764" y="3428163"/>
            <a:chExt cx="10350227" cy="93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8764" y="3428163"/>
              <a:ext cx="10350227" cy="93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5102" y="4765298"/>
            <a:ext cx="10217551" cy="2760864"/>
            <a:chOff x="4385102" y="4765298"/>
            <a:chExt cx="10217551" cy="27608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673" y="3406103"/>
              <a:ext cx="20435101" cy="552172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102" y="4765298"/>
              <a:ext cx="10217551" cy="27608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08238" y="3436354"/>
            <a:ext cx="18521989" cy="1094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629" y="5372115"/>
            <a:ext cx="9581027" cy="16879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355" y="1447422"/>
            <a:ext cx="4268999" cy="1569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44058" y="9352373"/>
            <a:ext cx="3544281" cy="4627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761" y="1060176"/>
            <a:ext cx="497190" cy="552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44058" y="9352373"/>
            <a:ext cx="3537595" cy="462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6686" y="6416436"/>
            <a:ext cx="7454925" cy="1141188"/>
            <a:chOff x="6056686" y="6416436"/>
            <a:chExt cx="7454925" cy="1141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56686" y="6416436"/>
              <a:ext cx="7454925" cy="114118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2355668" y="5505013"/>
            <a:ext cx="1863167" cy="1492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42455" y="8214012"/>
            <a:ext cx="8376427" cy="868735"/>
            <a:chOff x="5542455" y="8214012"/>
            <a:chExt cx="8376427" cy="868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2455" y="8214012"/>
              <a:ext cx="8376427" cy="868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92731" y="2831403"/>
            <a:ext cx="5045891" cy="4212862"/>
            <a:chOff x="4292731" y="2831403"/>
            <a:chExt cx="5045891" cy="4212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9786" y="757379"/>
              <a:ext cx="10091782" cy="842572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2731" y="2831403"/>
              <a:ext cx="5045891" cy="42128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01887" y="2831403"/>
            <a:ext cx="5045891" cy="4212862"/>
            <a:chOff x="10401887" y="2831403"/>
            <a:chExt cx="5045891" cy="42128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8942" y="757379"/>
              <a:ext cx="10091782" cy="84257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1887" y="2831403"/>
              <a:ext cx="5045891" cy="4212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34245" y="6055661"/>
            <a:ext cx="4733609" cy="455217"/>
            <a:chOff x="10534245" y="6055661"/>
            <a:chExt cx="4733609" cy="4552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4245" y="6055661"/>
              <a:ext cx="4733609" cy="4552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55832" y="5229342"/>
            <a:ext cx="4664109" cy="498894"/>
            <a:chOff x="10655832" y="5229342"/>
            <a:chExt cx="4664109" cy="498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55832" y="5229342"/>
              <a:ext cx="4664109" cy="498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95949" y="5361779"/>
            <a:ext cx="1676428" cy="316160"/>
            <a:chOff x="11595949" y="5361779"/>
            <a:chExt cx="1676428" cy="3161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5949" y="5361779"/>
              <a:ext cx="1676428" cy="316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51117" y="6096985"/>
            <a:ext cx="2289145" cy="254498"/>
            <a:chOff x="13051117" y="6096985"/>
            <a:chExt cx="2289145" cy="2544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1117" y="6096985"/>
              <a:ext cx="2289145" cy="2544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51805" y="3560972"/>
            <a:ext cx="4727281" cy="9189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84093" y="3560972"/>
            <a:ext cx="5455062" cy="9189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54206" y="4569823"/>
            <a:ext cx="5781960" cy="18058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72840" y="7760127"/>
            <a:ext cx="534973" cy="87642"/>
            <a:chOff x="9472840" y="7760127"/>
            <a:chExt cx="534973" cy="876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472840" y="7760127"/>
              <a:ext cx="534973" cy="8764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6200000">
            <a:off x="9228886" y="7684064"/>
            <a:ext cx="961886" cy="76909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18814" y="8209876"/>
            <a:ext cx="8946575" cy="109098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607102" y="4558382"/>
            <a:ext cx="4729889" cy="380952"/>
            <a:chOff x="10607102" y="4558382"/>
            <a:chExt cx="4729889" cy="3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07102" y="4558382"/>
              <a:ext cx="4572173" cy="379453"/>
              <a:chOff x="10607102" y="4558382"/>
              <a:chExt cx="4572173" cy="37945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07102" y="4558382"/>
                <a:ext cx="4572173" cy="37945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089372" y="4615524"/>
              <a:ext cx="247619" cy="270609"/>
              <a:chOff x="15089372" y="4615524"/>
              <a:chExt cx="247619" cy="270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089372" y="4615524"/>
                <a:ext cx="247619" cy="270609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4764" y="1060174"/>
            <a:ext cx="497190" cy="55219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45355" y="1447422"/>
            <a:ext cx="4088380" cy="15694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111370" y="4652705"/>
            <a:ext cx="2807512" cy="254498"/>
            <a:chOff x="11111370" y="4652705"/>
            <a:chExt cx="2807512" cy="2544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11370" y="4652705"/>
              <a:ext cx="2807512" cy="254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5358" y="3794918"/>
            <a:ext cx="6316673" cy="5273850"/>
            <a:chOff x="1235358" y="3794918"/>
            <a:chExt cx="6316673" cy="5273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2978" y="1198561"/>
              <a:ext cx="12633345" cy="105477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358" y="3794918"/>
              <a:ext cx="6316673" cy="527385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355" y="1409050"/>
            <a:ext cx="2768552" cy="15949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761" y="1060176"/>
            <a:ext cx="497190" cy="552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9128" y="2892013"/>
            <a:ext cx="5198267" cy="500021"/>
            <a:chOff x="1799128" y="2892013"/>
            <a:chExt cx="5198267" cy="500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128" y="2892013"/>
              <a:ext cx="5198267" cy="5000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18076" y="5547957"/>
            <a:ext cx="1449562" cy="1405684"/>
            <a:chOff x="8418076" y="5547957"/>
            <a:chExt cx="1449562" cy="1405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8076" y="5547957"/>
              <a:ext cx="1449562" cy="14056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656" y="2833146"/>
            <a:ext cx="6874011" cy="7330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58275" y="3794918"/>
            <a:ext cx="6316673" cy="5273850"/>
            <a:chOff x="10858275" y="3794918"/>
            <a:chExt cx="6316673" cy="52738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9939" y="1198561"/>
              <a:ext cx="12633345" cy="105477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58275" y="3794918"/>
              <a:ext cx="6316673" cy="5273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3051" y="2900755"/>
            <a:ext cx="5107377" cy="491278"/>
            <a:chOff x="11533051" y="2900755"/>
            <a:chExt cx="5107377" cy="4912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33051" y="2900755"/>
              <a:ext cx="5107377" cy="491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1465" y="4693299"/>
            <a:ext cx="5521516" cy="2850103"/>
            <a:chOff x="11351465" y="4693299"/>
            <a:chExt cx="5521516" cy="28501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51465" y="4693299"/>
              <a:ext cx="5521516" cy="28501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8385" y="4248952"/>
            <a:ext cx="5247976" cy="359095"/>
            <a:chOff x="11378385" y="4248952"/>
            <a:chExt cx="5247976" cy="359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8385" y="4248952"/>
              <a:ext cx="5247976" cy="359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9702" y="7643842"/>
            <a:ext cx="5610669" cy="1092121"/>
            <a:chOff x="11349702" y="7643842"/>
            <a:chExt cx="5610669" cy="10921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9702" y="7643842"/>
              <a:ext cx="5610669" cy="10921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9995" y="4399043"/>
            <a:ext cx="5100617" cy="3839432"/>
            <a:chOff x="1789995" y="4399043"/>
            <a:chExt cx="5100617" cy="38394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9995" y="4399043"/>
              <a:ext cx="5100617" cy="38394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8196" y="7293346"/>
            <a:ext cx="799199" cy="467914"/>
            <a:chOff x="6198196" y="7293346"/>
            <a:chExt cx="799199" cy="4679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8196" y="7293346"/>
              <a:ext cx="799199" cy="4679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24946" y="4207768"/>
            <a:ext cx="2539415" cy="390293"/>
            <a:chOff x="14124946" y="4207768"/>
            <a:chExt cx="2539415" cy="3902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24946" y="4207768"/>
              <a:ext cx="2539415" cy="3902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68357" y="4773379"/>
            <a:ext cx="3005891" cy="410636"/>
            <a:chOff x="13568357" y="4773379"/>
            <a:chExt cx="3005891" cy="4106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68357" y="4773379"/>
              <a:ext cx="3005891" cy="4106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9388" y="7792986"/>
            <a:ext cx="3180419" cy="382961"/>
            <a:chOff x="11379388" y="7792986"/>
            <a:chExt cx="3180419" cy="3829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79388" y="7792986"/>
              <a:ext cx="3180419" cy="38296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86828" y="2832523"/>
            <a:ext cx="7370068" cy="7409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90603" y="2109345"/>
            <a:ext cx="762478" cy="32158"/>
            <a:chOff x="2890603" y="2109345"/>
            <a:chExt cx="762478" cy="3215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2890603" y="2109345"/>
              <a:ext cx="762478" cy="3215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330812" y="1818373"/>
            <a:ext cx="4007782" cy="6931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44058" y="9352373"/>
            <a:ext cx="3537766" cy="4627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1631" y="1447422"/>
            <a:ext cx="3782571" cy="15694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761" y="1060176"/>
            <a:ext cx="497190" cy="5521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1935" y="2460050"/>
            <a:ext cx="11556135" cy="693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3909" y="3251178"/>
            <a:ext cx="6161083" cy="2948405"/>
            <a:chOff x="2943909" y="3251178"/>
            <a:chExt cx="6161083" cy="29484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6633" y="1799656"/>
              <a:ext cx="12322166" cy="58968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3909" y="3251178"/>
              <a:ext cx="6161083" cy="29484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52220" y="4094925"/>
            <a:ext cx="5704022" cy="1738706"/>
            <a:chOff x="3152220" y="4094925"/>
            <a:chExt cx="5704022" cy="17387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220" y="4094925"/>
              <a:ext cx="5704022" cy="1738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1719" y="3405224"/>
            <a:ext cx="4367178" cy="784677"/>
            <a:chOff x="3211719" y="3405224"/>
            <a:chExt cx="4367178" cy="784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1719" y="3405224"/>
              <a:ext cx="4367178" cy="784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9475" y="4698423"/>
            <a:ext cx="2681786" cy="290585"/>
            <a:chOff x="5589475" y="4698423"/>
            <a:chExt cx="2681786" cy="2905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9475" y="4698423"/>
              <a:ext cx="2681786" cy="290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1719" y="4962028"/>
            <a:ext cx="2812731" cy="290585"/>
            <a:chOff x="3211719" y="4962028"/>
            <a:chExt cx="2812731" cy="2905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1719" y="4962028"/>
              <a:ext cx="2812731" cy="290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9644" y="3251178"/>
            <a:ext cx="8362515" cy="2948405"/>
            <a:chOff x="9559644" y="3251178"/>
            <a:chExt cx="8362515" cy="29484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559644" y="3251178"/>
              <a:ext cx="6161083" cy="2948405"/>
              <a:chOff x="9559644" y="3251178"/>
              <a:chExt cx="6161083" cy="29484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79103" y="1799656"/>
                <a:ext cx="12322166" cy="5896810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59644" y="3251178"/>
                <a:ext cx="6161083" cy="29484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01321" y="3566440"/>
              <a:ext cx="5095238" cy="380952"/>
              <a:chOff x="9801321" y="3566440"/>
              <a:chExt cx="5095238" cy="38095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801321" y="3566440"/>
                <a:ext cx="5094466" cy="378901"/>
                <a:chOff x="9801321" y="3566440"/>
                <a:chExt cx="5094466" cy="37890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801321" y="3566440"/>
                  <a:ext cx="5094466" cy="37890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296680" y="3579276"/>
                <a:ext cx="2518797" cy="307345"/>
                <a:chOff x="12296680" y="3579276"/>
                <a:chExt cx="2518797" cy="30734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296680" y="3579276"/>
                  <a:ext cx="2518797" cy="307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9801321" y="4381799"/>
              <a:ext cx="8073667" cy="1451829"/>
              <a:chOff x="9801321" y="4381799"/>
              <a:chExt cx="8073667" cy="145182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52900" y="5599645"/>
                <a:ext cx="5453616" cy="34326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9801321" y="4381799"/>
                <a:ext cx="5828571" cy="1180952"/>
                <a:chOff x="9801321" y="4381799"/>
                <a:chExt cx="5828571" cy="1180952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9801321" y="4381799"/>
                  <a:ext cx="5821684" cy="1174189"/>
                  <a:chOff x="9801321" y="4381799"/>
                  <a:chExt cx="5821684" cy="1174189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9801321" y="4381799"/>
                    <a:ext cx="5821684" cy="11741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11899867" y="4955980"/>
                  <a:ext cx="3723138" cy="297141"/>
                  <a:chOff x="11899867" y="4955980"/>
                  <a:chExt cx="3723138" cy="297141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1899867" y="4955980"/>
                    <a:ext cx="3723138" cy="2971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9801321" y="5243222"/>
                  <a:ext cx="2291080" cy="290585"/>
                  <a:chOff x="9801321" y="5243222"/>
                  <a:chExt cx="2291080" cy="29058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9801321" y="5243222"/>
                    <a:ext cx="2291080" cy="2905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10536046" y="4658839"/>
                  <a:ext cx="1556356" cy="297141"/>
                  <a:chOff x="10536046" y="4658839"/>
                  <a:chExt cx="1556356" cy="297141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0536046" y="4658839"/>
                    <a:ext cx="1556356" cy="29714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00071" y="3949942"/>
              <a:ext cx="5080758" cy="34326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77545" y="5747700"/>
            <a:ext cx="4920064" cy="38697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09469" y="6249697"/>
            <a:ext cx="9125878" cy="6931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004231" y="6801267"/>
            <a:ext cx="9747500" cy="2603373"/>
            <a:chOff x="6004231" y="6801267"/>
            <a:chExt cx="9747500" cy="260337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004231" y="6801267"/>
              <a:ext cx="7532083" cy="2603373"/>
              <a:chOff x="6004231" y="6801267"/>
              <a:chExt cx="7532083" cy="260337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238190" y="5519606"/>
                <a:ext cx="15064166" cy="5206747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004231" y="6801267"/>
                <a:ext cx="7532083" cy="260337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184689" y="7105923"/>
              <a:ext cx="7138105" cy="1754618"/>
              <a:chOff x="6184689" y="7105923"/>
              <a:chExt cx="7138105" cy="175461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184689" y="7105923"/>
                <a:ext cx="7138105" cy="175461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584756" y="7134759"/>
              <a:ext cx="5309857" cy="344334"/>
              <a:chOff x="7584756" y="7134759"/>
              <a:chExt cx="5309857" cy="34433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584756" y="7134759"/>
                <a:ext cx="5309857" cy="34433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318315" y="7417453"/>
              <a:ext cx="4887167" cy="344334"/>
              <a:chOff x="8318315" y="7417453"/>
              <a:chExt cx="4887167" cy="344334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318315" y="7417453"/>
                <a:ext cx="4887167" cy="34433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184689" y="7743155"/>
              <a:ext cx="1579319" cy="344334"/>
              <a:chOff x="6184689" y="7743155"/>
              <a:chExt cx="1579319" cy="344334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184689" y="7743155"/>
                <a:ext cx="1579319" cy="344334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27300" y="8971982"/>
              <a:ext cx="5875776" cy="40678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944058" y="9352373"/>
            <a:ext cx="3537766" cy="4627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761" y="1060176"/>
            <a:ext cx="497190" cy="552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61527" y="3022157"/>
            <a:ext cx="15908957" cy="5795721"/>
            <a:chOff x="2061527" y="3022157"/>
            <a:chExt cx="15908957" cy="579572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379324" y="3778670"/>
              <a:ext cx="5796183" cy="3889164"/>
              <a:chOff x="2379324" y="3778670"/>
              <a:chExt cx="5796183" cy="388916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18768" y="1864004"/>
                <a:ext cx="11592366" cy="7778329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79324" y="3778670"/>
                <a:ext cx="5796183" cy="3889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70478" y="4008070"/>
              <a:ext cx="5600266" cy="3137715"/>
              <a:chOff x="2470478" y="4008070"/>
              <a:chExt cx="5600266" cy="31377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0478" y="4008070"/>
                <a:ext cx="5600266" cy="31377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19182" y="3055795"/>
              <a:ext cx="5796183" cy="4547303"/>
              <a:chOff x="10419182" y="3055795"/>
              <a:chExt cx="5796183" cy="454730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419182" y="3713933"/>
                <a:ext cx="5796183" cy="3889164"/>
                <a:chOff x="10419182" y="3713933"/>
                <a:chExt cx="5796183" cy="388916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521090" y="1799268"/>
                  <a:ext cx="11592366" cy="7778329"/>
                </a:xfrm>
                <a:prstGeom prst="rect">
                  <a:avLst/>
                </a:prstGeom>
              </p:spPr>
            </p:pic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419182" y="3713933"/>
                  <a:ext cx="5796183" cy="388916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688378" y="4153430"/>
                <a:ext cx="5257790" cy="3010172"/>
                <a:chOff x="10688378" y="4153430"/>
                <a:chExt cx="5257790" cy="301017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688378" y="4153430"/>
                  <a:ext cx="5257790" cy="3010172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33527" y="2933273"/>
                <a:ext cx="6034068" cy="76425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4625" y="2900645"/>
              <a:ext cx="6668078" cy="76027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2419" y="8011191"/>
              <a:ext cx="7861078" cy="103854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1120" y="8011191"/>
              <a:ext cx="6407382" cy="6931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774" y="1447422"/>
            <a:ext cx="9502466" cy="15694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00212" y="9600031"/>
            <a:ext cx="4475725" cy="5370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9839" y="9352373"/>
            <a:ext cx="452081" cy="4627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241" y="967945"/>
            <a:ext cx="1603771" cy="8553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761" y="1060176"/>
            <a:ext cx="497190" cy="552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14568" y="2641680"/>
            <a:ext cx="11306190" cy="3447447"/>
            <a:chOff x="4114568" y="2641680"/>
            <a:chExt cx="11306190" cy="34474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38527" y="944475"/>
              <a:ext cx="22612381" cy="689489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568" y="2641680"/>
              <a:ext cx="11306190" cy="34474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3985" y="3374353"/>
            <a:ext cx="15243987" cy="23110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09879" y="3470095"/>
            <a:ext cx="220335" cy="193208"/>
            <a:chOff x="5409879" y="3470095"/>
            <a:chExt cx="220335" cy="1932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9879" y="3470095"/>
              <a:ext cx="220335" cy="193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6601" y="4768463"/>
            <a:ext cx="220335" cy="193208"/>
            <a:chOff x="12226601" y="4768463"/>
            <a:chExt cx="220335" cy="193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26601" y="4768463"/>
              <a:ext cx="220335" cy="1932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6197" y="4093641"/>
            <a:ext cx="3358428" cy="57143"/>
            <a:chOff x="7726197" y="4093641"/>
            <a:chExt cx="3358428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6197" y="4093641"/>
              <a:ext cx="3358428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2563" y="4658728"/>
            <a:ext cx="5683385" cy="57143"/>
            <a:chOff x="7562563" y="4658728"/>
            <a:chExt cx="5683385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2563" y="4658728"/>
              <a:ext cx="5683385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1749" y="9534960"/>
            <a:ext cx="12958387" cy="57143"/>
            <a:chOff x="3801749" y="9534960"/>
            <a:chExt cx="12958387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01749" y="9534960"/>
              <a:ext cx="12958387" cy="5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2085" y="6977991"/>
            <a:ext cx="11719092" cy="12080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44058" y="9352373"/>
            <a:ext cx="3536052" cy="4627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525" y="9373697"/>
            <a:ext cx="2761376" cy="4606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2023-10-11T14:46:39Z</dcterms:created>
  <dcterms:modified xsi:type="dcterms:W3CDTF">2023-10-11T14:46:39Z</dcterms:modified>
</cp:coreProperties>
</file>